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67" r:id="rId2"/>
    <p:sldId id="259" r:id="rId3"/>
    <p:sldId id="363" r:id="rId4"/>
    <p:sldId id="466" r:id="rId5"/>
    <p:sldId id="261" r:id="rId6"/>
    <p:sldId id="46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12A1E9-491B-4CDD-B66C-9160A982BEC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F244DA38-79A3-400F-932C-19BAA821B700}">
      <dgm:prSet phldrT="[Text]"/>
      <dgm:spPr/>
      <dgm:t>
        <a:bodyPr/>
        <a:lstStyle/>
        <a:p>
          <a:r>
            <a:rPr lang="en-US" dirty="0" err="1"/>
            <a:t>Mô</a:t>
          </a:r>
          <a:r>
            <a:rPr lang="en-US" dirty="0"/>
            <a:t> </a:t>
          </a:r>
          <a:r>
            <a:rPr lang="en-US" dirty="0" err="1"/>
            <a:t>hình</a:t>
          </a:r>
          <a:endParaRPr lang="en-US" dirty="0"/>
        </a:p>
      </dgm:t>
    </dgm:pt>
    <dgm:pt modelId="{935F3653-88B5-4888-9B9E-807F62D6B44B}" type="parTrans" cxnId="{7AFCBCCC-A5E6-476F-8251-C96213D5B97F}">
      <dgm:prSet/>
      <dgm:spPr/>
      <dgm:t>
        <a:bodyPr/>
        <a:lstStyle/>
        <a:p>
          <a:endParaRPr lang="en-US"/>
        </a:p>
      </dgm:t>
    </dgm:pt>
    <dgm:pt modelId="{8015D240-CC89-42F2-83E9-5E0B07484943}" type="sibTrans" cxnId="{7AFCBCCC-A5E6-476F-8251-C96213D5B97F}">
      <dgm:prSet/>
      <dgm:spPr/>
      <dgm:t>
        <a:bodyPr/>
        <a:lstStyle/>
        <a:p>
          <a:endParaRPr lang="en-US"/>
        </a:p>
      </dgm:t>
    </dgm:pt>
    <dgm:pt modelId="{1D641B99-C525-40DD-B17D-B88A7701E9DC}">
      <dgm:prSet phldrT="[Text]"/>
      <dgm:spPr/>
      <dgm:t>
        <a:bodyPr/>
        <a:lstStyle/>
        <a:p>
          <a:r>
            <a:rPr lang="en-US" dirty="0" err="1"/>
            <a:t>Nông</a:t>
          </a:r>
          <a:r>
            <a:rPr lang="en-US" dirty="0"/>
            <a:t> </a:t>
          </a:r>
          <a:r>
            <a:rPr lang="en-US" dirty="0" err="1"/>
            <a:t>dân</a:t>
          </a:r>
          <a:r>
            <a:rPr lang="en-US" dirty="0"/>
            <a:t> 1</a:t>
          </a:r>
        </a:p>
      </dgm:t>
    </dgm:pt>
    <dgm:pt modelId="{DADADF78-623B-44B3-A7B1-4D5BF605407D}" type="parTrans" cxnId="{1EAAF57C-3EB2-44AE-8D88-A1991B68F049}">
      <dgm:prSet/>
      <dgm:spPr/>
      <dgm:t>
        <a:bodyPr/>
        <a:lstStyle/>
        <a:p>
          <a:endParaRPr lang="en-US"/>
        </a:p>
      </dgm:t>
    </dgm:pt>
    <dgm:pt modelId="{8DF5A05C-E3A8-4ED0-A443-60D81C7B7E70}" type="sibTrans" cxnId="{1EAAF57C-3EB2-44AE-8D88-A1991B68F049}">
      <dgm:prSet/>
      <dgm:spPr/>
      <dgm:t>
        <a:bodyPr/>
        <a:lstStyle/>
        <a:p>
          <a:endParaRPr lang="en-US"/>
        </a:p>
      </dgm:t>
    </dgm:pt>
    <dgm:pt modelId="{67D3FACA-C916-47C2-9C32-36EE12C59A24}">
      <dgm:prSet phldrT="[Text]"/>
      <dgm:spPr/>
      <dgm:t>
        <a:bodyPr/>
        <a:lstStyle/>
        <a:p>
          <a:r>
            <a:rPr lang="en-US" dirty="0" err="1"/>
            <a:t>Nông</a:t>
          </a:r>
          <a:r>
            <a:rPr lang="en-US" dirty="0"/>
            <a:t> </a:t>
          </a:r>
          <a:r>
            <a:rPr lang="en-US" dirty="0" err="1"/>
            <a:t>dân</a:t>
          </a:r>
          <a:r>
            <a:rPr lang="en-US" dirty="0"/>
            <a:t> 4</a:t>
          </a:r>
        </a:p>
      </dgm:t>
    </dgm:pt>
    <dgm:pt modelId="{0E0C072D-CCE3-4ACE-A7AE-9934A4F99AAB}" type="parTrans" cxnId="{9F132E81-E241-4FF0-A645-C5A13F182211}">
      <dgm:prSet/>
      <dgm:spPr/>
      <dgm:t>
        <a:bodyPr/>
        <a:lstStyle/>
        <a:p>
          <a:endParaRPr lang="en-US"/>
        </a:p>
      </dgm:t>
    </dgm:pt>
    <dgm:pt modelId="{3C287550-BAAC-4F9F-AB7E-989B46FF0922}" type="sibTrans" cxnId="{9F132E81-E241-4FF0-A645-C5A13F182211}">
      <dgm:prSet/>
      <dgm:spPr/>
      <dgm:t>
        <a:bodyPr/>
        <a:lstStyle/>
        <a:p>
          <a:endParaRPr lang="en-US"/>
        </a:p>
      </dgm:t>
    </dgm:pt>
    <dgm:pt modelId="{A858B60B-C618-4080-ADA9-9AD06BE24AE4}">
      <dgm:prSet phldrT="[Text]"/>
      <dgm:spPr/>
      <dgm:t>
        <a:bodyPr/>
        <a:lstStyle/>
        <a:p>
          <a:r>
            <a:rPr lang="en-US" dirty="0" err="1"/>
            <a:t>Nông</a:t>
          </a:r>
          <a:r>
            <a:rPr lang="en-US" dirty="0"/>
            <a:t> </a:t>
          </a:r>
          <a:r>
            <a:rPr lang="en-US" dirty="0" err="1"/>
            <a:t>dân</a:t>
          </a:r>
          <a:r>
            <a:rPr lang="en-US" dirty="0"/>
            <a:t> 3</a:t>
          </a:r>
        </a:p>
      </dgm:t>
    </dgm:pt>
    <dgm:pt modelId="{116DDB8F-6DB9-4FC9-B147-A83C60431EA7}" type="parTrans" cxnId="{FFA92945-8C40-49FB-BE7C-5DB44AFE54A9}">
      <dgm:prSet/>
      <dgm:spPr/>
      <dgm:t>
        <a:bodyPr/>
        <a:lstStyle/>
        <a:p>
          <a:endParaRPr lang="en-US"/>
        </a:p>
      </dgm:t>
    </dgm:pt>
    <dgm:pt modelId="{D7257A98-56C8-49ED-93BA-FB04C8934252}" type="sibTrans" cxnId="{FFA92945-8C40-49FB-BE7C-5DB44AFE54A9}">
      <dgm:prSet/>
      <dgm:spPr/>
      <dgm:t>
        <a:bodyPr/>
        <a:lstStyle/>
        <a:p>
          <a:endParaRPr lang="en-US"/>
        </a:p>
      </dgm:t>
    </dgm:pt>
    <dgm:pt modelId="{D5AA461B-AE60-4E97-84F3-0DA34A6E6750}">
      <dgm:prSet phldrT="[Text]"/>
      <dgm:spPr/>
      <dgm:t>
        <a:bodyPr/>
        <a:lstStyle/>
        <a:p>
          <a:r>
            <a:rPr lang="en-US" dirty="0" err="1"/>
            <a:t>Nông</a:t>
          </a:r>
          <a:r>
            <a:rPr lang="en-US" dirty="0"/>
            <a:t> </a:t>
          </a:r>
          <a:r>
            <a:rPr lang="en-US" dirty="0" err="1"/>
            <a:t>dân</a:t>
          </a:r>
          <a:r>
            <a:rPr lang="en-US" dirty="0"/>
            <a:t> 2</a:t>
          </a:r>
        </a:p>
      </dgm:t>
    </dgm:pt>
    <dgm:pt modelId="{B0DCA58F-79A8-4253-A187-B9C0DE3ADDE7}" type="parTrans" cxnId="{F53BF655-15BF-461D-A679-5771F776E9AC}">
      <dgm:prSet/>
      <dgm:spPr/>
      <dgm:t>
        <a:bodyPr/>
        <a:lstStyle/>
        <a:p>
          <a:endParaRPr lang="en-US"/>
        </a:p>
      </dgm:t>
    </dgm:pt>
    <dgm:pt modelId="{40925D71-E5C3-4849-A498-8D3CB0D4F6B7}" type="sibTrans" cxnId="{F53BF655-15BF-461D-A679-5771F776E9AC}">
      <dgm:prSet/>
      <dgm:spPr/>
      <dgm:t>
        <a:bodyPr/>
        <a:lstStyle/>
        <a:p>
          <a:endParaRPr lang="en-US"/>
        </a:p>
      </dgm:t>
    </dgm:pt>
    <dgm:pt modelId="{58C3BF73-7AE1-460E-A3A1-64E25D7B3017}" type="pres">
      <dgm:prSet presAssocID="{1912A1E9-491B-4CDD-B66C-9160A982BECF}" presName="Name0" presStyleCnt="0">
        <dgm:presLayoutVars>
          <dgm:chMax val="1"/>
          <dgm:dir/>
          <dgm:animLvl val="ctr"/>
          <dgm:resizeHandles val="exact"/>
        </dgm:presLayoutVars>
      </dgm:prSet>
      <dgm:spPr/>
      <dgm:t>
        <a:bodyPr/>
        <a:lstStyle/>
        <a:p>
          <a:endParaRPr lang="en-US"/>
        </a:p>
      </dgm:t>
    </dgm:pt>
    <dgm:pt modelId="{0864CAE8-0DE3-4647-8CAC-3F1F08EF5B76}" type="pres">
      <dgm:prSet presAssocID="{F244DA38-79A3-400F-932C-19BAA821B700}" presName="centerShape" presStyleLbl="node0" presStyleIdx="0" presStyleCnt="1"/>
      <dgm:spPr/>
      <dgm:t>
        <a:bodyPr/>
        <a:lstStyle/>
        <a:p>
          <a:endParaRPr lang="en-US"/>
        </a:p>
      </dgm:t>
    </dgm:pt>
    <dgm:pt modelId="{8D71185E-4CEA-459E-B13B-DEEEB5CE4D75}" type="pres">
      <dgm:prSet presAssocID="{1D641B99-C525-40DD-B17D-B88A7701E9DC}" presName="node" presStyleLbl="node1" presStyleIdx="0" presStyleCnt="4">
        <dgm:presLayoutVars>
          <dgm:bulletEnabled val="1"/>
        </dgm:presLayoutVars>
      </dgm:prSet>
      <dgm:spPr/>
      <dgm:t>
        <a:bodyPr/>
        <a:lstStyle/>
        <a:p>
          <a:endParaRPr lang="en-US"/>
        </a:p>
      </dgm:t>
    </dgm:pt>
    <dgm:pt modelId="{DB7F82A3-FD7F-4849-8570-6E0DB2CBFE08}" type="pres">
      <dgm:prSet presAssocID="{1D641B99-C525-40DD-B17D-B88A7701E9DC}" presName="dummy" presStyleCnt="0"/>
      <dgm:spPr/>
    </dgm:pt>
    <dgm:pt modelId="{DA4E3B9B-35B9-48F5-894A-A3F38DE2770E}" type="pres">
      <dgm:prSet presAssocID="{8DF5A05C-E3A8-4ED0-A443-60D81C7B7E70}" presName="sibTrans" presStyleLbl="sibTrans2D1" presStyleIdx="0" presStyleCnt="4"/>
      <dgm:spPr/>
      <dgm:t>
        <a:bodyPr/>
        <a:lstStyle/>
        <a:p>
          <a:endParaRPr lang="en-US"/>
        </a:p>
      </dgm:t>
    </dgm:pt>
    <dgm:pt modelId="{203FCF04-F514-4F3C-B973-AE9D0A3947AB}" type="pres">
      <dgm:prSet presAssocID="{67D3FACA-C916-47C2-9C32-36EE12C59A24}" presName="node" presStyleLbl="node1" presStyleIdx="1" presStyleCnt="4">
        <dgm:presLayoutVars>
          <dgm:bulletEnabled val="1"/>
        </dgm:presLayoutVars>
      </dgm:prSet>
      <dgm:spPr/>
      <dgm:t>
        <a:bodyPr/>
        <a:lstStyle/>
        <a:p>
          <a:endParaRPr lang="en-US"/>
        </a:p>
      </dgm:t>
    </dgm:pt>
    <dgm:pt modelId="{55A83B34-1530-4AB8-BF86-A645688C3B18}" type="pres">
      <dgm:prSet presAssocID="{67D3FACA-C916-47C2-9C32-36EE12C59A24}" presName="dummy" presStyleCnt="0"/>
      <dgm:spPr/>
    </dgm:pt>
    <dgm:pt modelId="{3E4CE858-FA73-466B-9CAF-FBE1F76AE755}" type="pres">
      <dgm:prSet presAssocID="{3C287550-BAAC-4F9F-AB7E-989B46FF0922}" presName="sibTrans" presStyleLbl="sibTrans2D1" presStyleIdx="1" presStyleCnt="4"/>
      <dgm:spPr/>
      <dgm:t>
        <a:bodyPr/>
        <a:lstStyle/>
        <a:p>
          <a:endParaRPr lang="en-US"/>
        </a:p>
      </dgm:t>
    </dgm:pt>
    <dgm:pt modelId="{6986E174-0BD0-48E1-B8E7-A586C3B9E154}" type="pres">
      <dgm:prSet presAssocID="{A858B60B-C618-4080-ADA9-9AD06BE24AE4}" presName="node" presStyleLbl="node1" presStyleIdx="2" presStyleCnt="4">
        <dgm:presLayoutVars>
          <dgm:bulletEnabled val="1"/>
        </dgm:presLayoutVars>
      </dgm:prSet>
      <dgm:spPr/>
      <dgm:t>
        <a:bodyPr/>
        <a:lstStyle/>
        <a:p>
          <a:endParaRPr lang="en-US"/>
        </a:p>
      </dgm:t>
    </dgm:pt>
    <dgm:pt modelId="{264EA6D5-6EC7-46F7-A115-2980D0244406}" type="pres">
      <dgm:prSet presAssocID="{A858B60B-C618-4080-ADA9-9AD06BE24AE4}" presName="dummy" presStyleCnt="0"/>
      <dgm:spPr/>
    </dgm:pt>
    <dgm:pt modelId="{65970F62-6CD7-4C70-9902-1BDC5832E8B2}" type="pres">
      <dgm:prSet presAssocID="{D7257A98-56C8-49ED-93BA-FB04C8934252}" presName="sibTrans" presStyleLbl="sibTrans2D1" presStyleIdx="2" presStyleCnt="4"/>
      <dgm:spPr/>
      <dgm:t>
        <a:bodyPr/>
        <a:lstStyle/>
        <a:p>
          <a:endParaRPr lang="en-US"/>
        </a:p>
      </dgm:t>
    </dgm:pt>
    <dgm:pt modelId="{8C6A66CC-3E8A-49FF-A3D0-8D3D7FF5A05C}" type="pres">
      <dgm:prSet presAssocID="{D5AA461B-AE60-4E97-84F3-0DA34A6E6750}" presName="node" presStyleLbl="node1" presStyleIdx="3" presStyleCnt="4">
        <dgm:presLayoutVars>
          <dgm:bulletEnabled val="1"/>
        </dgm:presLayoutVars>
      </dgm:prSet>
      <dgm:spPr/>
      <dgm:t>
        <a:bodyPr/>
        <a:lstStyle/>
        <a:p>
          <a:endParaRPr lang="en-US"/>
        </a:p>
      </dgm:t>
    </dgm:pt>
    <dgm:pt modelId="{8D222277-03A3-41BF-A957-E52292DC4600}" type="pres">
      <dgm:prSet presAssocID="{D5AA461B-AE60-4E97-84F3-0DA34A6E6750}" presName="dummy" presStyleCnt="0"/>
      <dgm:spPr/>
    </dgm:pt>
    <dgm:pt modelId="{D0ADAD6D-D6B7-4F6F-AC78-E981E9F88083}" type="pres">
      <dgm:prSet presAssocID="{40925D71-E5C3-4849-A498-8D3CB0D4F6B7}" presName="sibTrans" presStyleLbl="sibTrans2D1" presStyleIdx="3" presStyleCnt="4"/>
      <dgm:spPr/>
      <dgm:t>
        <a:bodyPr/>
        <a:lstStyle/>
        <a:p>
          <a:endParaRPr lang="en-US"/>
        </a:p>
      </dgm:t>
    </dgm:pt>
  </dgm:ptLst>
  <dgm:cxnLst>
    <dgm:cxn modelId="{5DE86513-77E2-4D85-89ED-BB41B6438670}" type="presOf" srcId="{3C287550-BAAC-4F9F-AB7E-989B46FF0922}" destId="{3E4CE858-FA73-466B-9CAF-FBE1F76AE755}" srcOrd="0" destOrd="0" presId="urn:microsoft.com/office/officeart/2005/8/layout/radial6"/>
    <dgm:cxn modelId="{9F132E81-E241-4FF0-A645-C5A13F182211}" srcId="{F244DA38-79A3-400F-932C-19BAA821B700}" destId="{67D3FACA-C916-47C2-9C32-36EE12C59A24}" srcOrd="1" destOrd="0" parTransId="{0E0C072D-CCE3-4ACE-A7AE-9934A4F99AAB}" sibTransId="{3C287550-BAAC-4F9F-AB7E-989B46FF0922}"/>
    <dgm:cxn modelId="{25890641-42CC-4A51-91C4-A1178D76CCA1}" type="presOf" srcId="{67D3FACA-C916-47C2-9C32-36EE12C59A24}" destId="{203FCF04-F514-4F3C-B973-AE9D0A3947AB}" srcOrd="0" destOrd="0" presId="urn:microsoft.com/office/officeart/2005/8/layout/radial6"/>
    <dgm:cxn modelId="{D3B36DA7-A759-467C-805E-D082AAFB0686}" type="presOf" srcId="{1D641B99-C525-40DD-B17D-B88A7701E9DC}" destId="{8D71185E-4CEA-459E-B13B-DEEEB5CE4D75}" srcOrd="0" destOrd="0" presId="urn:microsoft.com/office/officeart/2005/8/layout/radial6"/>
    <dgm:cxn modelId="{F53BF655-15BF-461D-A679-5771F776E9AC}" srcId="{F244DA38-79A3-400F-932C-19BAA821B700}" destId="{D5AA461B-AE60-4E97-84F3-0DA34A6E6750}" srcOrd="3" destOrd="0" parTransId="{B0DCA58F-79A8-4253-A187-B9C0DE3ADDE7}" sibTransId="{40925D71-E5C3-4849-A498-8D3CB0D4F6B7}"/>
    <dgm:cxn modelId="{95E8F0F7-FBCD-44F4-9927-5604AAF9D5FB}" type="presOf" srcId="{40925D71-E5C3-4849-A498-8D3CB0D4F6B7}" destId="{D0ADAD6D-D6B7-4F6F-AC78-E981E9F88083}" srcOrd="0" destOrd="0" presId="urn:microsoft.com/office/officeart/2005/8/layout/radial6"/>
    <dgm:cxn modelId="{05020ED7-E7D5-4455-BD8A-5952AF43001C}" type="presOf" srcId="{D5AA461B-AE60-4E97-84F3-0DA34A6E6750}" destId="{8C6A66CC-3E8A-49FF-A3D0-8D3D7FF5A05C}" srcOrd="0" destOrd="0" presId="urn:microsoft.com/office/officeart/2005/8/layout/radial6"/>
    <dgm:cxn modelId="{0CC20705-C3C4-442B-9EA7-1D0E13DB787F}" type="presOf" srcId="{F244DA38-79A3-400F-932C-19BAA821B700}" destId="{0864CAE8-0DE3-4647-8CAC-3F1F08EF5B76}" srcOrd="0" destOrd="0" presId="urn:microsoft.com/office/officeart/2005/8/layout/radial6"/>
    <dgm:cxn modelId="{45C2DE22-6B63-4DAE-9F12-1AB4C7BAB874}" type="presOf" srcId="{D7257A98-56C8-49ED-93BA-FB04C8934252}" destId="{65970F62-6CD7-4C70-9902-1BDC5832E8B2}" srcOrd="0" destOrd="0" presId="urn:microsoft.com/office/officeart/2005/8/layout/radial6"/>
    <dgm:cxn modelId="{1EAAF57C-3EB2-44AE-8D88-A1991B68F049}" srcId="{F244DA38-79A3-400F-932C-19BAA821B700}" destId="{1D641B99-C525-40DD-B17D-B88A7701E9DC}" srcOrd="0" destOrd="0" parTransId="{DADADF78-623B-44B3-A7B1-4D5BF605407D}" sibTransId="{8DF5A05C-E3A8-4ED0-A443-60D81C7B7E70}"/>
    <dgm:cxn modelId="{7AFCBCCC-A5E6-476F-8251-C96213D5B97F}" srcId="{1912A1E9-491B-4CDD-B66C-9160A982BECF}" destId="{F244DA38-79A3-400F-932C-19BAA821B700}" srcOrd="0" destOrd="0" parTransId="{935F3653-88B5-4888-9B9E-807F62D6B44B}" sibTransId="{8015D240-CC89-42F2-83E9-5E0B07484943}"/>
    <dgm:cxn modelId="{39498953-50D8-42D7-B0DC-D862BBEB0AED}" type="presOf" srcId="{A858B60B-C618-4080-ADA9-9AD06BE24AE4}" destId="{6986E174-0BD0-48E1-B8E7-A586C3B9E154}" srcOrd="0" destOrd="0" presId="urn:microsoft.com/office/officeart/2005/8/layout/radial6"/>
    <dgm:cxn modelId="{49D8084A-8262-4EC9-A86D-866D55503988}" type="presOf" srcId="{1912A1E9-491B-4CDD-B66C-9160A982BECF}" destId="{58C3BF73-7AE1-460E-A3A1-64E25D7B3017}" srcOrd="0" destOrd="0" presId="urn:microsoft.com/office/officeart/2005/8/layout/radial6"/>
    <dgm:cxn modelId="{D7E404D2-59B8-4CA2-A7EC-B6DC891A060F}" type="presOf" srcId="{8DF5A05C-E3A8-4ED0-A443-60D81C7B7E70}" destId="{DA4E3B9B-35B9-48F5-894A-A3F38DE2770E}" srcOrd="0" destOrd="0" presId="urn:microsoft.com/office/officeart/2005/8/layout/radial6"/>
    <dgm:cxn modelId="{FFA92945-8C40-49FB-BE7C-5DB44AFE54A9}" srcId="{F244DA38-79A3-400F-932C-19BAA821B700}" destId="{A858B60B-C618-4080-ADA9-9AD06BE24AE4}" srcOrd="2" destOrd="0" parTransId="{116DDB8F-6DB9-4FC9-B147-A83C60431EA7}" sibTransId="{D7257A98-56C8-49ED-93BA-FB04C8934252}"/>
    <dgm:cxn modelId="{1BB3BC43-1F2D-4AFD-BD7A-F8547AFF170D}" type="presParOf" srcId="{58C3BF73-7AE1-460E-A3A1-64E25D7B3017}" destId="{0864CAE8-0DE3-4647-8CAC-3F1F08EF5B76}" srcOrd="0" destOrd="0" presId="urn:microsoft.com/office/officeart/2005/8/layout/radial6"/>
    <dgm:cxn modelId="{1ED9B22B-FBDD-4900-A9C2-6CF6CB50FD95}" type="presParOf" srcId="{58C3BF73-7AE1-460E-A3A1-64E25D7B3017}" destId="{8D71185E-4CEA-459E-B13B-DEEEB5CE4D75}" srcOrd="1" destOrd="0" presId="urn:microsoft.com/office/officeart/2005/8/layout/radial6"/>
    <dgm:cxn modelId="{0D5BB626-24E5-4F35-B9A1-DBF5B792A2E5}" type="presParOf" srcId="{58C3BF73-7AE1-460E-A3A1-64E25D7B3017}" destId="{DB7F82A3-FD7F-4849-8570-6E0DB2CBFE08}" srcOrd="2" destOrd="0" presId="urn:microsoft.com/office/officeart/2005/8/layout/radial6"/>
    <dgm:cxn modelId="{4B301CFA-996E-4526-866D-C2768A7EA2CD}" type="presParOf" srcId="{58C3BF73-7AE1-460E-A3A1-64E25D7B3017}" destId="{DA4E3B9B-35B9-48F5-894A-A3F38DE2770E}" srcOrd="3" destOrd="0" presId="urn:microsoft.com/office/officeart/2005/8/layout/radial6"/>
    <dgm:cxn modelId="{4E615FFF-7294-4880-A760-1B18101C3DD9}" type="presParOf" srcId="{58C3BF73-7AE1-460E-A3A1-64E25D7B3017}" destId="{203FCF04-F514-4F3C-B973-AE9D0A3947AB}" srcOrd="4" destOrd="0" presId="urn:microsoft.com/office/officeart/2005/8/layout/radial6"/>
    <dgm:cxn modelId="{CAC376D8-A673-4748-9BC2-48440E7C72B3}" type="presParOf" srcId="{58C3BF73-7AE1-460E-A3A1-64E25D7B3017}" destId="{55A83B34-1530-4AB8-BF86-A645688C3B18}" srcOrd="5" destOrd="0" presId="urn:microsoft.com/office/officeart/2005/8/layout/radial6"/>
    <dgm:cxn modelId="{C630CD2C-C01A-4B7F-A112-79854EA52303}" type="presParOf" srcId="{58C3BF73-7AE1-460E-A3A1-64E25D7B3017}" destId="{3E4CE858-FA73-466B-9CAF-FBE1F76AE755}" srcOrd="6" destOrd="0" presId="urn:microsoft.com/office/officeart/2005/8/layout/radial6"/>
    <dgm:cxn modelId="{7E2F5684-03B6-44EC-86EA-72C536F74C03}" type="presParOf" srcId="{58C3BF73-7AE1-460E-A3A1-64E25D7B3017}" destId="{6986E174-0BD0-48E1-B8E7-A586C3B9E154}" srcOrd="7" destOrd="0" presId="urn:microsoft.com/office/officeart/2005/8/layout/radial6"/>
    <dgm:cxn modelId="{B39BE6D7-E12C-4524-9174-2D99F026CD26}" type="presParOf" srcId="{58C3BF73-7AE1-460E-A3A1-64E25D7B3017}" destId="{264EA6D5-6EC7-46F7-A115-2980D0244406}" srcOrd="8" destOrd="0" presId="urn:microsoft.com/office/officeart/2005/8/layout/radial6"/>
    <dgm:cxn modelId="{F12D9B66-832A-4675-81E0-DF7E3977FC99}" type="presParOf" srcId="{58C3BF73-7AE1-460E-A3A1-64E25D7B3017}" destId="{65970F62-6CD7-4C70-9902-1BDC5832E8B2}" srcOrd="9" destOrd="0" presId="urn:microsoft.com/office/officeart/2005/8/layout/radial6"/>
    <dgm:cxn modelId="{73004187-E78E-443E-A0DB-33FD84857B8D}" type="presParOf" srcId="{58C3BF73-7AE1-460E-A3A1-64E25D7B3017}" destId="{8C6A66CC-3E8A-49FF-A3D0-8D3D7FF5A05C}" srcOrd="10" destOrd="0" presId="urn:microsoft.com/office/officeart/2005/8/layout/radial6"/>
    <dgm:cxn modelId="{5C8367EA-2CD3-41AC-BA3C-83411C9BEB78}" type="presParOf" srcId="{58C3BF73-7AE1-460E-A3A1-64E25D7B3017}" destId="{8D222277-03A3-41BF-A957-E52292DC4600}" srcOrd="11" destOrd="0" presId="urn:microsoft.com/office/officeart/2005/8/layout/radial6"/>
    <dgm:cxn modelId="{F3ADA34C-CF37-47D8-98AF-E1DBCD1023F9}" type="presParOf" srcId="{58C3BF73-7AE1-460E-A3A1-64E25D7B3017}" destId="{D0ADAD6D-D6B7-4F6F-AC78-E981E9F88083}"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DAD6D-D6B7-4F6F-AC78-E981E9F88083}">
      <dsp:nvSpPr>
        <dsp:cNvPr id="0" name=""/>
        <dsp:cNvSpPr/>
      </dsp:nvSpPr>
      <dsp:spPr>
        <a:xfrm>
          <a:off x="711715" y="485810"/>
          <a:ext cx="3232388" cy="3232388"/>
        </a:xfrm>
        <a:prstGeom prst="blockArc">
          <a:avLst>
            <a:gd name="adj1" fmla="val 10800000"/>
            <a:gd name="adj2" fmla="val 162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970F62-6CD7-4C70-9902-1BDC5832E8B2}">
      <dsp:nvSpPr>
        <dsp:cNvPr id="0" name=""/>
        <dsp:cNvSpPr/>
      </dsp:nvSpPr>
      <dsp:spPr>
        <a:xfrm>
          <a:off x="711715" y="485810"/>
          <a:ext cx="3232388" cy="3232388"/>
        </a:xfrm>
        <a:prstGeom prst="blockArc">
          <a:avLst>
            <a:gd name="adj1" fmla="val 5400000"/>
            <a:gd name="adj2" fmla="val 108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4CE858-FA73-466B-9CAF-FBE1F76AE755}">
      <dsp:nvSpPr>
        <dsp:cNvPr id="0" name=""/>
        <dsp:cNvSpPr/>
      </dsp:nvSpPr>
      <dsp:spPr>
        <a:xfrm>
          <a:off x="711715" y="485810"/>
          <a:ext cx="3232388" cy="3232388"/>
        </a:xfrm>
        <a:prstGeom prst="blockArc">
          <a:avLst>
            <a:gd name="adj1" fmla="val 0"/>
            <a:gd name="adj2" fmla="val 54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4E3B9B-35B9-48F5-894A-A3F38DE2770E}">
      <dsp:nvSpPr>
        <dsp:cNvPr id="0" name=""/>
        <dsp:cNvSpPr/>
      </dsp:nvSpPr>
      <dsp:spPr>
        <a:xfrm>
          <a:off x="711715" y="485810"/>
          <a:ext cx="3232388" cy="3232388"/>
        </a:xfrm>
        <a:prstGeom prst="blockArc">
          <a:avLst>
            <a:gd name="adj1" fmla="val 16200000"/>
            <a:gd name="adj2" fmla="val 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64CAE8-0DE3-4647-8CAC-3F1F08EF5B76}">
      <dsp:nvSpPr>
        <dsp:cNvPr id="0" name=""/>
        <dsp:cNvSpPr/>
      </dsp:nvSpPr>
      <dsp:spPr>
        <a:xfrm>
          <a:off x="1583388" y="1357483"/>
          <a:ext cx="1489043" cy="14890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r>
            <a:rPr lang="en-US" sz="3400" kern="1200" dirty="0" err="1"/>
            <a:t>Mô</a:t>
          </a:r>
          <a:r>
            <a:rPr lang="en-US" sz="3400" kern="1200" dirty="0"/>
            <a:t> </a:t>
          </a:r>
          <a:r>
            <a:rPr lang="en-US" sz="3400" kern="1200" dirty="0" err="1"/>
            <a:t>hình</a:t>
          </a:r>
          <a:endParaRPr lang="en-US" sz="3400" kern="1200" dirty="0"/>
        </a:p>
      </dsp:txBody>
      <dsp:txXfrm>
        <a:off x="1801453" y="1575548"/>
        <a:ext cx="1052913" cy="1052913"/>
      </dsp:txXfrm>
    </dsp:sp>
    <dsp:sp modelId="{8D71185E-4CEA-459E-B13B-DEEEB5CE4D75}">
      <dsp:nvSpPr>
        <dsp:cNvPr id="0" name=""/>
        <dsp:cNvSpPr/>
      </dsp:nvSpPr>
      <dsp:spPr>
        <a:xfrm>
          <a:off x="1806744" y="2169"/>
          <a:ext cx="1042330" cy="10423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err="1"/>
            <a:t>Nông</a:t>
          </a:r>
          <a:r>
            <a:rPr lang="en-US" sz="2300" kern="1200" dirty="0"/>
            <a:t> </a:t>
          </a:r>
          <a:r>
            <a:rPr lang="en-US" sz="2300" kern="1200" dirty="0" err="1"/>
            <a:t>dân</a:t>
          </a:r>
          <a:r>
            <a:rPr lang="en-US" sz="2300" kern="1200" dirty="0"/>
            <a:t> 1</a:t>
          </a:r>
        </a:p>
      </dsp:txBody>
      <dsp:txXfrm>
        <a:off x="1959390" y="154815"/>
        <a:ext cx="737038" cy="737038"/>
      </dsp:txXfrm>
    </dsp:sp>
    <dsp:sp modelId="{203FCF04-F514-4F3C-B973-AE9D0A3947AB}">
      <dsp:nvSpPr>
        <dsp:cNvPr id="0" name=""/>
        <dsp:cNvSpPr/>
      </dsp:nvSpPr>
      <dsp:spPr>
        <a:xfrm>
          <a:off x="3385414" y="1580839"/>
          <a:ext cx="1042330" cy="10423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err="1"/>
            <a:t>Nông</a:t>
          </a:r>
          <a:r>
            <a:rPr lang="en-US" sz="2300" kern="1200" dirty="0"/>
            <a:t> </a:t>
          </a:r>
          <a:r>
            <a:rPr lang="en-US" sz="2300" kern="1200" dirty="0" err="1"/>
            <a:t>dân</a:t>
          </a:r>
          <a:r>
            <a:rPr lang="en-US" sz="2300" kern="1200" dirty="0"/>
            <a:t> 4</a:t>
          </a:r>
        </a:p>
      </dsp:txBody>
      <dsp:txXfrm>
        <a:off x="3538060" y="1733485"/>
        <a:ext cx="737038" cy="737038"/>
      </dsp:txXfrm>
    </dsp:sp>
    <dsp:sp modelId="{6986E174-0BD0-48E1-B8E7-A586C3B9E154}">
      <dsp:nvSpPr>
        <dsp:cNvPr id="0" name=""/>
        <dsp:cNvSpPr/>
      </dsp:nvSpPr>
      <dsp:spPr>
        <a:xfrm>
          <a:off x="1806744" y="3159509"/>
          <a:ext cx="1042330" cy="10423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err="1"/>
            <a:t>Nông</a:t>
          </a:r>
          <a:r>
            <a:rPr lang="en-US" sz="2300" kern="1200" dirty="0"/>
            <a:t> </a:t>
          </a:r>
          <a:r>
            <a:rPr lang="en-US" sz="2300" kern="1200" dirty="0" err="1"/>
            <a:t>dân</a:t>
          </a:r>
          <a:r>
            <a:rPr lang="en-US" sz="2300" kern="1200" dirty="0"/>
            <a:t> 3</a:t>
          </a:r>
        </a:p>
      </dsp:txBody>
      <dsp:txXfrm>
        <a:off x="1959390" y="3312155"/>
        <a:ext cx="737038" cy="737038"/>
      </dsp:txXfrm>
    </dsp:sp>
    <dsp:sp modelId="{8C6A66CC-3E8A-49FF-A3D0-8D3D7FF5A05C}">
      <dsp:nvSpPr>
        <dsp:cNvPr id="0" name=""/>
        <dsp:cNvSpPr/>
      </dsp:nvSpPr>
      <dsp:spPr>
        <a:xfrm>
          <a:off x="228074" y="1580839"/>
          <a:ext cx="1042330" cy="10423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err="1"/>
            <a:t>Nông</a:t>
          </a:r>
          <a:r>
            <a:rPr lang="en-US" sz="2300" kern="1200" dirty="0"/>
            <a:t> </a:t>
          </a:r>
          <a:r>
            <a:rPr lang="en-US" sz="2300" kern="1200" dirty="0" err="1"/>
            <a:t>dân</a:t>
          </a:r>
          <a:r>
            <a:rPr lang="en-US" sz="2300" kern="1200" dirty="0"/>
            <a:t> 2</a:t>
          </a:r>
        </a:p>
      </dsp:txBody>
      <dsp:txXfrm>
        <a:off x="380720" y="1733485"/>
        <a:ext cx="737038" cy="73703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B5216-C7FE-4C59-85FE-BA60B7564F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B5284E-EFB3-478F-B71F-A7199E4013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568207-EBA8-4060-B602-24B0868BD1C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B01BF738-505E-4DEA-BCCE-B21DB6B1A4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CAAD4E-1AC5-4363-8BBA-CD1F0A8F810A}"/>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906067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33C13-888C-4454-BF5F-BB9570D404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55500C-3DE6-436F-AF18-5ED6AFA48C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7AA218-8974-4144-9C2A-2CA4544D7FA4}"/>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C1BD8F14-6987-46DF-AC85-B7889307E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02A082-3786-4CC6-9831-D2801A865780}"/>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134188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F6BDA2-5294-4255-960E-E2036C5ED4A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80BC0F-6DCA-49E7-81BC-38EAD2ABD13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7E9C3-761A-45A1-A6E1-87F470AC02D5}"/>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DAD30228-1195-4A69-9D2B-263807A28D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A33718-C8C7-43C9-A58F-C52C5C0CB656}"/>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106451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0D9A4-94D9-4B00-94F3-AC77281642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01E85C-34F5-4FBD-9EB8-1C6B3928AF3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B0D960-62CC-4C2A-B47B-A80650A27E9A}"/>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BD26C53D-35B3-4B37-814F-ADEE399F65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E48045-755C-45C1-97AB-D648066416DC}"/>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923260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F236A-51FD-4A4A-8218-EEF78190AD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AF6908-27AA-49A4-9FD3-C5DC7341CD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0309B8A-CF1E-425D-8D3E-EE5F42F4FE1E}"/>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1CF7859B-92FF-494B-BA79-93E61CDA44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05B84-C294-4BCD-8BEA-58E9F2FE13DC}"/>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737698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F4D7A-79A7-4871-808A-3D0E92CA2F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86747A-E9D8-4233-989E-A8D7010697F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ACFEA91-182C-41BC-B702-F08346BB122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AC33F2-7FA1-4550-A12A-F0D9681290D6}"/>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7E84E2D9-4847-41F0-A778-5AFAFE7137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96E7A2-3FB6-4B58-AD6B-A32024A098D9}"/>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695660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00DD2-CB35-4E6C-84F3-312B7B5C99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091562-052F-4467-94F1-2B3E5000B5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D3C848B-B6C7-4C1A-8D58-7DE598BB816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346710-6AC5-4F11-A3BE-F3C601F1F9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26B38E2-9FF9-4D4F-B2C9-84415D1BEB5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7AF76B-8BB7-4B83-94EB-EFFEBD5C1F8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8" name="Footer Placeholder 7">
            <a:extLst>
              <a:ext uri="{FF2B5EF4-FFF2-40B4-BE49-F238E27FC236}">
                <a16:creationId xmlns:a16="http://schemas.microsoft.com/office/drawing/2014/main" id="{6ED5E97F-E9A0-4CD1-A738-BFA5B1CD3C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61D59B-F34C-43BE-8B8E-9D027895816E}"/>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611774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B1989-37F8-4792-BDC9-D40F5E60C2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E49F27-C21A-45DE-A6A9-A2C2704734D1}"/>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4" name="Footer Placeholder 3">
            <a:extLst>
              <a:ext uri="{FF2B5EF4-FFF2-40B4-BE49-F238E27FC236}">
                <a16:creationId xmlns:a16="http://schemas.microsoft.com/office/drawing/2014/main" id="{A8754B79-33D1-43CD-BD2D-37C01AC229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27A599-64E6-4FCC-BDFB-78CBC5AB7E17}"/>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735718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99554-3949-488C-B89F-4247A83E0EC8}"/>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3" name="Footer Placeholder 2">
            <a:extLst>
              <a:ext uri="{FF2B5EF4-FFF2-40B4-BE49-F238E27FC236}">
                <a16:creationId xmlns:a16="http://schemas.microsoft.com/office/drawing/2014/main" id="{2B6B04D9-E172-4D8B-90EE-9B8FFB2B29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D0BB94-5C59-4A86-829D-53883E2A6372}"/>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3549486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6CF39-DCD7-4AEC-A148-139C5B139D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13D7EE-C4F4-40D7-9516-4FB7BF5F8E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27D3E0-EC0B-444A-A7DB-6AA4D30751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FCA291-E798-44D4-9DC3-A91BD4A51059}"/>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D0217F1F-CB18-48D0-9885-9B7F1A0A3E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5C756-3FB2-4FC9-8CCC-4821AE74E894}"/>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1759659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9644-9F9B-454C-B247-65DD96342F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34F5EC-9683-41C3-A97D-CC4D3B45B8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B25D800-641A-4271-A2DD-6E9E0F98E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6E08BC-757B-4C99-B7B7-64BD634E7E6F}"/>
              </a:ext>
            </a:extLst>
          </p:cNvPr>
          <p:cNvSpPr>
            <a:spLocks noGrp="1"/>
          </p:cNvSpPr>
          <p:nvPr>
            <p:ph type="dt" sz="half" idx="10"/>
          </p:nvPr>
        </p:nvSpPr>
        <p:spPr/>
        <p:txBody>
          <a:bodyPr/>
          <a:lstStyle/>
          <a:p>
            <a:fld id="{A677ECD0-502D-48B3-807E-3082A3582B11}" type="datetimeFigureOut">
              <a:rPr lang="en-US" smtClean="0"/>
              <a:t>8/15/2018</a:t>
            </a:fld>
            <a:endParaRPr lang="en-US"/>
          </a:p>
        </p:txBody>
      </p:sp>
      <p:sp>
        <p:nvSpPr>
          <p:cNvPr id="6" name="Footer Placeholder 5">
            <a:extLst>
              <a:ext uri="{FF2B5EF4-FFF2-40B4-BE49-F238E27FC236}">
                <a16:creationId xmlns:a16="http://schemas.microsoft.com/office/drawing/2014/main" id="{E8E6E0B7-F12B-4C44-BADA-07CE0199BE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003D65-A3E8-4EFE-925D-7AB5E324B2DA}"/>
              </a:ext>
            </a:extLst>
          </p:cNvPr>
          <p:cNvSpPr>
            <a:spLocks noGrp="1"/>
          </p:cNvSpPr>
          <p:nvPr>
            <p:ph type="sldNum" sz="quarter" idx="12"/>
          </p:nvPr>
        </p:nvSpPr>
        <p:spPr/>
        <p:txBody>
          <a:bodyPr/>
          <a:lstStyle/>
          <a:p>
            <a:fld id="{BE51EB82-0AC3-4C44-9C83-3E7ED0CC5BCE}" type="slidenum">
              <a:rPr lang="en-US" smtClean="0"/>
              <a:t>‹#›</a:t>
            </a:fld>
            <a:endParaRPr lang="en-US"/>
          </a:p>
        </p:txBody>
      </p:sp>
    </p:spTree>
    <p:extLst>
      <p:ext uri="{BB962C8B-B14F-4D97-AF65-F5344CB8AC3E}">
        <p14:creationId xmlns:p14="http://schemas.microsoft.com/office/powerpoint/2010/main" val="2781670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F66FFF-679D-49B8-9D3F-FADD052A09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45565C-D49C-4A0B-905A-9A04BEBA86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622071-D9E2-41E5-B93F-F599B43C8B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7ECD0-502D-48B3-807E-3082A3582B11}" type="datetimeFigureOut">
              <a:rPr lang="en-US" smtClean="0"/>
              <a:t>8/15/2018</a:t>
            </a:fld>
            <a:endParaRPr lang="en-US"/>
          </a:p>
        </p:txBody>
      </p:sp>
      <p:sp>
        <p:nvSpPr>
          <p:cNvPr id="5" name="Footer Placeholder 4">
            <a:extLst>
              <a:ext uri="{FF2B5EF4-FFF2-40B4-BE49-F238E27FC236}">
                <a16:creationId xmlns:a16="http://schemas.microsoft.com/office/drawing/2014/main" id="{22B72E00-D523-45C5-B1BE-3BC7CB3077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CB6F1B-43AB-4696-B975-A95250A772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1EB82-0AC3-4C44-9C83-3E7ED0CC5BCE}" type="slidenum">
              <a:rPr lang="en-US" smtClean="0"/>
              <a:t>‹#›</a:t>
            </a:fld>
            <a:endParaRPr lang="en-US"/>
          </a:p>
        </p:txBody>
      </p:sp>
    </p:spTree>
    <p:extLst>
      <p:ext uri="{BB962C8B-B14F-4D97-AF65-F5344CB8AC3E}">
        <p14:creationId xmlns:p14="http://schemas.microsoft.com/office/powerpoint/2010/main" val="1364077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240A-14F1-4FC6-9DAC-F865BB6111EB}"/>
              </a:ext>
            </a:extLst>
          </p:cNvPr>
          <p:cNvSpPr>
            <a:spLocks noGrp="1"/>
          </p:cNvSpPr>
          <p:nvPr>
            <p:ph type="ctrTitle"/>
          </p:nvPr>
        </p:nvSpPr>
        <p:spPr>
          <a:xfrm>
            <a:off x="790842" y="2348087"/>
            <a:ext cx="10670488" cy="1278269"/>
          </a:xfrm>
        </p:spPr>
        <p:txBody>
          <a:bodyPr>
            <a:normAutofit/>
          </a:bodyPr>
          <a:lstStyle/>
          <a:p>
            <a:r>
              <a:rPr lang="vi-VN" sz="4000" b="1" dirty="0">
                <a:solidFill>
                  <a:schemeClr val="accent1">
                    <a:lumMod val="75000"/>
                  </a:schemeClr>
                </a:solidFill>
                <a:latin typeface="+mn-lt"/>
              </a:rPr>
              <a:t>Tiểu ban sản xuất</a:t>
            </a:r>
            <a:r>
              <a:rPr lang="en-US" sz="4000" b="1" dirty="0">
                <a:solidFill>
                  <a:schemeClr val="accent1">
                    <a:lumMod val="75000"/>
                  </a:schemeClr>
                </a:solidFill>
                <a:latin typeface="+mn-lt"/>
              </a:rPr>
              <a:t/>
            </a:r>
            <a:br>
              <a:rPr lang="en-US" sz="4000" b="1" dirty="0">
                <a:solidFill>
                  <a:schemeClr val="accent1">
                    <a:lumMod val="75000"/>
                  </a:schemeClr>
                </a:solidFill>
                <a:latin typeface="+mn-lt"/>
              </a:rPr>
            </a:br>
            <a:r>
              <a:rPr lang="vi-VN" sz="4000" b="1" dirty="0">
                <a:solidFill>
                  <a:schemeClr val="accent1">
                    <a:lumMod val="75000"/>
                  </a:schemeClr>
                </a:solidFill>
                <a:latin typeface="+mn-lt"/>
              </a:rPr>
              <a:t>Ban điều phối ngành hàng cà phê Việt Nam</a:t>
            </a:r>
            <a:endParaRPr lang="en-US" sz="4000" b="1" dirty="0">
              <a:solidFill>
                <a:schemeClr val="accent1">
                  <a:lumMod val="75000"/>
                </a:schemeClr>
              </a:solidFill>
              <a:latin typeface="+mn-lt"/>
            </a:endParaRPr>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74593"/>
            <a:ext cx="989137" cy="1278268"/>
          </a:xfrm>
          <a:prstGeom prst="rect">
            <a:avLst/>
          </a:prstGeom>
        </p:spPr>
      </p:pic>
      <p:pic>
        <p:nvPicPr>
          <p:cNvPr id="6" name="Picture 2" descr="C:\Hung\2014\CA\PPP\data\logo\PPP logo - EL.jpg"/>
          <p:cNvPicPr>
            <a:picLocks noChangeAspect="1" noChangeArrowheads="1"/>
          </p:cNvPicPr>
          <p:nvPr/>
        </p:nvPicPr>
        <p:blipFill>
          <a:blip r:embed="rId3">
            <a:extLst>
              <a:ext uri="{28A0092B-C50C-407E-A947-70E740481C1C}">
                <a14:useLocalDpi xmlns:a14="http://schemas.microsoft.com/office/drawing/2010/main" val="0"/>
              </a:ext>
            </a:extLst>
          </a:blip>
          <a:srcRect b="-7428"/>
          <a:stretch>
            <a:fillRect/>
          </a:stretch>
        </p:blipFill>
        <p:spPr bwMode="auto">
          <a:xfrm>
            <a:off x="6997136" y="174593"/>
            <a:ext cx="4824412"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a:extLst>
              <a:ext uri="{FF2B5EF4-FFF2-40B4-BE49-F238E27FC236}">
                <a16:creationId xmlns:a16="http://schemas.microsoft.com/office/drawing/2014/main" id="{2C7D8713-A373-499E-B4E8-184533A4A5B2}"/>
              </a:ext>
            </a:extLst>
          </p:cNvPr>
          <p:cNvSpPr>
            <a:spLocks noGrp="1"/>
          </p:cNvSpPr>
          <p:nvPr>
            <p:ph type="subTitle" idx="1"/>
          </p:nvPr>
        </p:nvSpPr>
        <p:spPr>
          <a:xfrm>
            <a:off x="3434684" y="4186180"/>
            <a:ext cx="5822258" cy="1404890"/>
          </a:xfrm>
        </p:spPr>
        <p:txBody>
          <a:bodyPr>
            <a:normAutofit/>
          </a:bodyPr>
          <a:lstStyle/>
          <a:p>
            <a:r>
              <a:rPr lang="en-US" dirty="0" smtClean="0">
                <a:latin typeface="Arial" panose="020B0604020202020204" pitchFamily="34" charset="0"/>
                <a:cs typeface="Arial" panose="020B0604020202020204" pitchFamily="34" charset="0"/>
              </a:rPr>
              <a:t>Hội </a:t>
            </a:r>
            <a:r>
              <a:rPr lang="en-US" dirty="0" err="1" smtClean="0">
                <a:latin typeface="Arial" panose="020B0604020202020204" pitchFamily="34" charset="0"/>
                <a:cs typeface="Arial" panose="020B0604020202020204" pitchFamily="34" charset="0"/>
              </a:rPr>
              <a:t>nghị</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thường</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niên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giữa</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năm</a:t>
            </a:r>
            <a:r>
              <a:rPr lang="en-US" dirty="0" smtClean="0">
                <a:latin typeface="Arial" panose="020B0604020202020204" pitchFamily="34" charset="0"/>
                <a:cs typeface="Arial" panose="020B0604020202020204" pitchFamily="34" charset="0"/>
              </a:rPr>
              <a:t> PSAV</a:t>
            </a:r>
          </a:p>
          <a:p>
            <a:r>
              <a:rPr lang="en-US" dirty="0" smtClean="0">
                <a:latin typeface="Arial" panose="020B0604020202020204" pitchFamily="34" charset="0"/>
                <a:cs typeface="Arial" panose="020B0604020202020204" pitchFamily="34" charset="0"/>
              </a:rPr>
              <a:t>Hà </a:t>
            </a:r>
            <a:r>
              <a:rPr lang="en-US" dirty="0" err="1" smtClean="0">
                <a:latin typeface="Arial" panose="020B0604020202020204" pitchFamily="34" charset="0"/>
                <a:cs typeface="Arial" panose="020B0604020202020204" pitchFamily="34" charset="0"/>
              </a:rPr>
              <a:t>Nội</a:t>
            </a:r>
            <a:r>
              <a:rPr lang="en-US" dirty="0" smtClean="0">
                <a:latin typeface="Arial" panose="020B0604020202020204" pitchFamily="34" charset="0"/>
                <a:cs typeface="Arial" panose="020B0604020202020204" pitchFamily="34" charset="0"/>
              </a:rPr>
              <a:t>, 16/8/2018</a:t>
            </a:r>
          </a:p>
          <a:p>
            <a:pPr algn="l"/>
            <a:endParaRPr lang="en-US" dirty="0"/>
          </a:p>
        </p:txBody>
      </p:sp>
    </p:spTree>
    <p:extLst>
      <p:ext uri="{BB962C8B-B14F-4D97-AF65-F5344CB8AC3E}">
        <p14:creationId xmlns:p14="http://schemas.microsoft.com/office/powerpoint/2010/main" val="1226873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240A-14F1-4FC6-9DAC-F865BB6111EB}"/>
              </a:ext>
            </a:extLst>
          </p:cNvPr>
          <p:cNvSpPr>
            <a:spLocks noGrp="1"/>
          </p:cNvSpPr>
          <p:nvPr>
            <p:ph type="ctrTitle"/>
          </p:nvPr>
        </p:nvSpPr>
        <p:spPr>
          <a:xfrm>
            <a:off x="1521512" y="174593"/>
            <a:ext cx="10670488" cy="1278269"/>
          </a:xfrm>
        </p:spPr>
        <p:txBody>
          <a:bodyPr>
            <a:normAutofit/>
          </a:bodyPr>
          <a:lstStyle/>
          <a:p>
            <a:pPr algn="l"/>
            <a:r>
              <a:rPr lang="vi-VN" sz="3000" b="1" dirty="0">
                <a:solidFill>
                  <a:schemeClr val="accent1">
                    <a:lumMod val="75000"/>
                  </a:schemeClr>
                </a:solidFill>
                <a:latin typeface="+mn-lt"/>
              </a:rPr>
              <a:t>Tiểu ban sản xuất</a:t>
            </a:r>
            <a:r>
              <a:rPr lang="en-US" sz="3000" b="1" dirty="0">
                <a:solidFill>
                  <a:schemeClr val="accent1">
                    <a:lumMod val="75000"/>
                  </a:schemeClr>
                </a:solidFill>
                <a:latin typeface="+mn-lt"/>
              </a:rPr>
              <a:t/>
            </a:r>
            <a:br>
              <a:rPr lang="en-US" sz="3000" b="1" dirty="0">
                <a:solidFill>
                  <a:schemeClr val="accent1">
                    <a:lumMod val="75000"/>
                  </a:schemeClr>
                </a:solidFill>
                <a:latin typeface="+mn-lt"/>
              </a:rPr>
            </a:br>
            <a:r>
              <a:rPr lang="vi-VN" sz="3000" b="1" dirty="0">
                <a:solidFill>
                  <a:schemeClr val="accent1">
                    <a:lumMod val="75000"/>
                  </a:schemeClr>
                </a:solidFill>
                <a:latin typeface="+mn-lt"/>
              </a:rPr>
              <a:t>Ban điều phối ngành hàng cà phê Việt Nam</a:t>
            </a:r>
            <a:endParaRPr lang="en-US" sz="3000" b="1" dirty="0">
              <a:solidFill>
                <a:schemeClr val="accent1">
                  <a:lumMod val="75000"/>
                </a:schemeClr>
              </a:solidFill>
              <a:latin typeface="+mn-lt"/>
            </a:endParaRPr>
          </a:p>
        </p:txBody>
      </p:sp>
      <p:sp>
        <p:nvSpPr>
          <p:cNvPr id="3" name="Subtitle 2">
            <a:extLst>
              <a:ext uri="{FF2B5EF4-FFF2-40B4-BE49-F238E27FC236}">
                <a16:creationId xmlns:a16="http://schemas.microsoft.com/office/drawing/2014/main" id="{2C7D8713-A373-499E-B4E8-184533A4A5B2}"/>
              </a:ext>
            </a:extLst>
          </p:cNvPr>
          <p:cNvSpPr>
            <a:spLocks noGrp="1"/>
          </p:cNvSpPr>
          <p:nvPr>
            <p:ph type="subTitle" idx="1"/>
          </p:nvPr>
        </p:nvSpPr>
        <p:spPr>
          <a:xfrm>
            <a:off x="1521512" y="2017183"/>
            <a:ext cx="9971794" cy="4666224"/>
          </a:xfrm>
        </p:spPr>
        <p:txBody>
          <a:bodyPr>
            <a:normAutofit/>
          </a:bodyPr>
          <a:lstStyle/>
          <a:p>
            <a:pPr marL="342900" indent="-342900" algn="l">
              <a:buFont typeface="Wingdings" panose="05000000000000000000" pitchFamily="2" charset="2"/>
              <a:buChar char="Ø"/>
            </a:pPr>
            <a:r>
              <a:rPr lang="vi-VN" b="1" dirty="0"/>
              <a:t>Đồng chủ trì</a:t>
            </a:r>
            <a:r>
              <a:rPr lang="en-US" b="1" dirty="0"/>
              <a:t>: </a:t>
            </a:r>
            <a:r>
              <a:rPr lang="vi-VN" dirty="0"/>
              <a:t>Cục </a:t>
            </a:r>
            <a:r>
              <a:rPr lang="en-US" dirty="0" err="1"/>
              <a:t>Trồng</a:t>
            </a:r>
            <a:r>
              <a:rPr lang="en-US" dirty="0"/>
              <a:t> </a:t>
            </a:r>
            <a:r>
              <a:rPr lang="en-US" dirty="0" err="1"/>
              <a:t>trọt</a:t>
            </a:r>
            <a:r>
              <a:rPr lang="vi-VN" dirty="0"/>
              <a:t> – Bộ NN&amp;PTNT &amp; Công ty Nestlé Việt </a:t>
            </a:r>
            <a:r>
              <a:rPr lang="vi-VN" dirty="0" smtClean="0"/>
              <a:t>Nam</a:t>
            </a:r>
            <a:endParaRPr lang="en-US" dirty="0"/>
          </a:p>
          <a:p>
            <a:pPr marL="342900" indent="-342900" algn="l">
              <a:buFont typeface="Wingdings" panose="05000000000000000000" pitchFamily="2" charset="2"/>
              <a:buChar char="Ø"/>
            </a:pPr>
            <a:r>
              <a:rPr lang="en-US" b="1" dirty="0">
                <a:latin typeface="Arial" panose="020B0604020202020204" pitchFamily="34" charset="0"/>
                <a:cs typeface="Arial" panose="020B0604020202020204" pitchFamily="34" charset="0"/>
              </a:rPr>
              <a:t>Th</a:t>
            </a:r>
            <a:r>
              <a:rPr lang="vi-VN" b="1" dirty="0">
                <a:latin typeface="Arial" panose="020B0604020202020204" pitchFamily="34" charset="0"/>
                <a:cs typeface="Arial" panose="020B0604020202020204" pitchFamily="34" charset="0"/>
              </a:rPr>
              <a:t>ư</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ký</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tiểu</a:t>
            </a:r>
            <a:r>
              <a:rPr lang="en-US" b="1" dirty="0">
                <a:latin typeface="Arial" panose="020B0604020202020204" pitchFamily="34" charset="0"/>
                <a:cs typeface="Arial" panose="020B0604020202020204" pitchFamily="34" charset="0"/>
              </a:rPr>
              <a:t> ban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Diễn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đàn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cà</a:t>
            </a:r>
            <a:r>
              <a:rPr lang="en-US" dirty="0">
                <a:latin typeface="Arial" panose="020B0604020202020204" pitchFamily="34" charset="0"/>
                <a:cs typeface="Arial" panose="020B0604020202020204" pitchFamily="34" charset="0"/>
              </a:rPr>
              <a:t> phê </a:t>
            </a:r>
            <a:r>
              <a:rPr lang="en-US" dirty="0" err="1">
                <a:latin typeface="Arial" panose="020B0604020202020204" pitchFamily="34" charset="0"/>
                <a:cs typeface="Arial" panose="020B0604020202020204" pitchFamily="34" charset="0"/>
              </a:rPr>
              <a:t>toàn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cầu</a:t>
            </a:r>
            <a:r>
              <a:rPr lang="en-US" dirty="0">
                <a:latin typeface="Arial" panose="020B0604020202020204" pitchFamily="34" charset="0"/>
                <a:cs typeface="Arial" panose="020B0604020202020204" pitchFamily="34" charset="0"/>
              </a:rPr>
              <a:t> (GCP</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342900" indent="-342900" algn="l">
              <a:buFont typeface="Wingdings" panose="05000000000000000000" pitchFamily="2" charset="2"/>
              <a:buChar char="Ø"/>
            </a:pPr>
            <a:r>
              <a:rPr lang="vi-VN" b="1" dirty="0"/>
              <a:t>Đối tác hỗ trợ phát triển: </a:t>
            </a:r>
            <a:r>
              <a:rPr lang="en-US" dirty="0">
                <a:cs typeface="Arial" panose="020B0604020202020204" pitchFamily="34" charset="0"/>
              </a:rPr>
              <a:t>GCP &amp; </a:t>
            </a:r>
            <a:r>
              <a:rPr lang="en-US" dirty="0" smtClean="0">
                <a:cs typeface="Arial" panose="020B0604020202020204" pitchFamily="34" charset="0"/>
              </a:rPr>
              <a:t>IDH</a:t>
            </a:r>
            <a:endParaRPr lang="en-US" dirty="0">
              <a:cs typeface="Arial" panose="020B0604020202020204" pitchFamily="34" charset="0"/>
            </a:endParaRPr>
          </a:p>
          <a:p>
            <a:pPr marL="342900" indent="-342900" algn="l">
              <a:buFont typeface="Wingdings" panose="05000000000000000000" pitchFamily="2" charset="2"/>
              <a:buChar char="Ø"/>
            </a:pPr>
            <a:r>
              <a:rPr lang="vi-VN" b="1" dirty="0"/>
              <a:t>Các thành viên chủ chốt 2018: </a:t>
            </a:r>
            <a:r>
              <a:rPr lang="en-US" dirty="0" err="1">
                <a:cs typeface="Arial" panose="020B0604020202020204" pitchFamily="34" charset="0"/>
              </a:rPr>
              <a:t>Yara</a:t>
            </a:r>
            <a:r>
              <a:rPr lang="en-US" dirty="0">
                <a:cs typeface="Arial" panose="020B0604020202020204" pitchFamily="34" charset="0"/>
              </a:rPr>
              <a:t>, Bayer, EDE, ACOM, </a:t>
            </a:r>
            <a:r>
              <a:rPr lang="en-US" dirty="0" smtClean="0">
                <a:cs typeface="Arial" panose="020B0604020202020204" pitchFamily="34" charset="0"/>
              </a:rPr>
              <a:t>OLAM, SIMEXCO, WASI</a:t>
            </a:r>
            <a:r>
              <a:rPr lang="en-US" dirty="0">
                <a:cs typeface="Arial" panose="020B0604020202020204" pitchFamily="34" charset="0"/>
              </a:rPr>
              <a:t>, </a:t>
            </a:r>
            <a:r>
              <a:rPr lang="vi-VN" dirty="0">
                <a:cs typeface="Arial" panose="020B0604020202020204" pitchFamily="34" charset="0"/>
              </a:rPr>
              <a:t>Trung tâm khuyến nông quốc gia, Trung tâm khuyến nông 4 tỉnh Tây </a:t>
            </a:r>
            <a:r>
              <a:rPr lang="vi-VN" dirty="0" smtClean="0">
                <a:cs typeface="Arial" panose="020B0604020202020204" pitchFamily="34" charset="0"/>
              </a:rPr>
              <a:t>Nguyên</a:t>
            </a:r>
            <a:endParaRPr lang="en-US" dirty="0" smtClean="0">
              <a:cs typeface="Arial" panose="020B0604020202020204" pitchFamily="34" charset="0"/>
            </a:endParaRPr>
          </a:p>
          <a:p>
            <a:pPr marL="342900" indent="-342900" algn="l">
              <a:buFont typeface="Wingdings" panose="05000000000000000000" pitchFamily="2" charset="2"/>
              <a:buChar char="Ø"/>
            </a:pPr>
            <a:r>
              <a:rPr lang="en-US" b="1" dirty="0" err="1" smtClean="0">
                <a:latin typeface="Arial" panose="020B0604020202020204" pitchFamily="34" charset="0"/>
                <a:cs typeface="Arial" panose="020B0604020202020204" pitchFamily="34" charset="0"/>
              </a:rPr>
              <a:t>Tổng</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quan</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hoạt</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động</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Nhóm</a:t>
            </a:r>
            <a:r>
              <a:rPr lang="en-US" b="1" dirty="0" smtClean="0">
                <a:latin typeface="Arial" panose="020B0604020202020204" pitchFamily="34" charset="0"/>
                <a:cs typeface="Arial" panose="020B0604020202020204" pitchFamily="34" charset="0"/>
              </a:rPr>
              <a:t> công </a:t>
            </a:r>
            <a:r>
              <a:rPr lang="en-US" b="1" dirty="0" err="1" smtClean="0">
                <a:latin typeface="Arial" panose="020B0604020202020204" pitchFamily="34" charset="0"/>
                <a:cs typeface="Arial" panose="020B0604020202020204" pitchFamily="34" charset="0"/>
              </a:rPr>
              <a:t>tác</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t>
            </a:r>
            <a:r>
              <a:rPr lang="en-US" dirty="0" err="1" smtClean="0">
                <a:latin typeface="Arial" panose="020B0604020202020204" pitchFamily="34" charset="0"/>
                <a:cs typeface="Arial" panose="020B0604020202020204" pitchFamily="34" charset="0"/>
              </a:rPr>
              <a:t>thống</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kê</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đến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hết</a:t>
            </a:r>
            <a:r>
              <a:rPr lang="en-US" dirty="0" smtClean="0">
                <a:latin typeface="Arial" panose="020B0604020202020204" pitchFamily="34" charset="0"/>
                <a:cs typeface="Arial" panose="020B0604020202020204" pitchFamily="34" charset="0"/>
              </a:rPr>
              <a:t> 2017)</a:t>
            </a:r>
          </a:p>
          <a:p>
            <a:pPr marL="800100" lvl="1" indent="-342900" algn="l">
              <a:buFont typeface="Wingdings" panose="05000000000000000000" pitchFamily="2" charset="2"/>
              <a:buChar char="ü"/>
            </a:pPr>
            <a:r>
              <a:rPr lang="en-US" dirty="0" err="1" smtClean="0">
                <a:latin typeface="Arial" panose="020B0604020202020204" pitchFamily="34" charset="0"/>
                <a:cs typeface="Arial" panose="020B0604020202020204" pitchFamily="34" charset="0"/>
              </a:rPr>
              <a:t>Tổng</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số</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hộ</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tham</a:t>
            </a:r>
            <a:r>
              <a:rPr lang="en-US" dirty="0" smtClean="0">
                <a:latin typeface="Arial" panose="020B0604020202020204" pitchFamily="34" charset="0"/>
                <a:cs typeface="Arial" panose="020B0604020202020204" pitchFamily="34" charset="0"/>
              </a:rPr>
              <a:t> gia </a:t>
            </a:r>
            <a:r>
              <a:rPr lang="en-US" dirty="0" err="1" smtClean="0">
                <a:latin typeface="Arial" panose="020B0604020202020204" pitchFamily="34" charset="0"/>
                <a:cs typeface="Arial" panose="020B0604020202020204" pitchFamily="34" charset="0"/>
              </a:rPr>
              <a:t>các</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dự</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án</a:t>
            </a:r>
            <a:r>
              <a:rPr lang="en-US" dirty="0" smtClean="0">
                <a:latin typeface="Arial" panose="020B0604020202020204" pitchFamily="34" charset="0"/>
                <a:cs typeface="Arial" panose="020B0604020202020204" pitchFamily="34" charset="0"/>
              </a:rPr>
              <a:t>: &gt;80,000 </a:t>
            </a:r>
            <a:r>
              <a:rPr lang="en-US" dirty="0" err="1" smtClean="0">
                <a:latin typeface="Arial" panose="020B0604020202020204" pitchFamily="34" charset="0"/>
                <a:cs typeface="Arial" panose="020B0604020202020204" pitchFamily="34" charset="0"/>
              </a:rPr>
              <a:t>nông</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hộ</a:t>
            </a:r>
            <a:endParaRPr lang="en-US" dirty="0" smtClean="0">
              <a:latin typeface="Arial" panose="020B0604020202020204" pitchFamily="34" charset="0"/>
              <a:cs typeface="Arial" panose="020B0604020202020204" pitchFamily="34" charset="0"/>
            </a:endParaRPr>
          </a:p>
          <a:p>
            <a:pPr marL="800100" lvl="1" indent="-342900" algn="l">
              <a:buFont typeface="Wingdings" panose="05000000000000000000" pitchFamily="2" charset="2"/>
              <a:buChar char="ü"/>
            </a:pPr>
            <a:r>
              <a:rPr lang="en-US" dirty="0" err="1" smtClean="0">
                <a:latin typeface="Arial" panose="020B0604020202020204" pitchFamily="34" charset="0"/>
                <a:cs typeface="Arial" panose="020B0604020202020204" pitchFamily="34" charset="0"/>
              </a:rPr>
              <a:t>Tổng</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diện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tích</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cà</a:t>
            </a:r>
            <a:r>
              <a:rPr lang="en-US" dirty="0" smtClean="0">
                <a:latin typeface="Arial" panose="020B0604020202020204" pitchFamily="34" charset="0"/>
                <a:cs typeface="Arial" panose="020B0604020202020204" pitchFamily="34" charset="0"/>
              </a:rPr>
              <a:t> phê có </a:t>
            </a:r>
            <a:r>
              <a:rPr lang="en-US" dirty="0" err="1" smtClean="0">
                <a:latin typeface="Arial" panose="020B0604020202020204" pitchFamily="34" charset="0"/>
                <a:cs typeface="Arial" panose="020B0604020202020204" pitchFamily="34" charset="0"/>
              </a:rPr>
              <a:t>tham</a:t>
            </a:r>
            <a:r>
              <a:rPr lang="en-US" dirty="0" smtClean="0">
                <a:latin typeface="Arial" panose="020B0604020202020204" pitchFamily="34" charset="0"/>
                <a:cs typeface="Arial" panose="020B0604020202020204" pitchFamily="34" charset="0"/>
              </a:rPr>
              <a:t> gia </a:t>
            </a:r>
            <a:r>
              <a:rPr lang="en-US" dirty="0" err="1" smtClean="0">
                <a:latin typeface="Arial" panose="020B0604020202020204" pitchFamily="34" charset="0"/>
                <a:cs typeface="Arial" panose="020B0604020202020204" pitchFamily="34" charset="0"/>
              </a:rPr>
              <a:t>chương</a:t>
            </a:r>
            <a:r>
              <a:rPr lang="en-US" dirty="0" smtClean="0">
                <a:latin typeface="Arial" panose="020B0604020202020204" pitchFamily="34" charset="0"/>
                <a:cs typeface="Arial" panose="020B0604020202020204" pitchFamily="34" charset="0"/>
              </a:rPr>
              <a:t> trình: ~97,000ha</a:t>
            </a:r>
            <a:endParaRPr lang="en-US" dirty="0">
              <a:latin typeface="Arial" panose="020B0604020202020204" pitchFamily="34" charset="0"/>
              <a:cs typeface="Arial" panose="020B0604020202020204" pitchFamily="34" charset="0"/>
            </a:endParaRPr>
          </a:p>
          <a:p>
            <a:pPr algn="l"/>
            <a:endParaRPr lang="en-US" dirty="0"/>
          </a:p>
        </p:txBody>
      </p:sp>
      <p:pic>
        <p:nvPicPr>
          <p:cNvPr id="4" name="Picture 3" descr="A close up of a sign&#10;&#10;Description generated with very high confidence">
            <a:extLst>
              <a:ext uri="{FF2B5EF4-FFF2-40B4-BE49-F238E27FC236}">
                <a16:creationId xmlns:a16="http://schemas.microsoft.com/office/drawing/2014/main" id="{4EDF9052-BD2D-4FD8-9990-D36B474AB3F5}"/>
              </a:ext>
            </a:extLst>
          </p:cNvPr>
          <p:cNvPicPr>
            <a:picLocks noChangeAspect="1"/>
          </p:cNvPicPr>
          <p:nvPr/>
        </p:nvPicPr>
        <p:blipFill>
          <a:blip r:embed="rId2"/>
          <a:stretch>
            <a:fillRect/>
          </a:stretch>
        </p:blipFill>
        <p:spPr>
          <a:xfrm>
            <a:off x="161923" y="174593"/>
            <a:ext cx="989137" cy="1278268"/>
          </a:xfrm>
          <a:prstGeom prst="rect">
            <a:avLst/>
          </a:prstGeom>
        </p:spPr>
      </p:pic>
    </p:spTree>
    <p:extLst>
      <p:ext uri="{BB962C8B-B14F-4D97-AF65-F5344CB8AC3E}">
        <p14:creationId xmlns:p14="http://schemas.microsoft.com/office/powerpoint/2010/main" val="3241479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AF612EBF-2DC7-48E5-A626-85C132235510}"/>
              </a:ext>
            </a:extLst>
          </p:cNvPr>
          <p:cNvSpPr/>
          <p:nvPr/>
        </p:nvSpPr>
        <p:spPr>
          <a:xfrm>
            <a:off x="9740900" y="2323119"/>
            <a:ext cx="2328863" cy="3676650"/>
          </a:xfrm>
          <a:prstGeom prst="ellipse">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EB62C9A9-A651-498A-BD5A-BE4E98A8473F}"/>
              </a:ext>
            </a:extLst>
          </p:cNvPr>
          <p:cNvSpPr/>
          <p:nvPr/>
        </p:nvSpPr>
        <p:spPr>
          <a:xfrm>
            <a:off x="309563" y="1519238"/>
            <a:ext cx="2124075" cy="5338762"/>
          </a:xfrm>
          <a:prstGeom prst="ellipse">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latin typeface="Arial" panose="020B0604020202020204" pitchFamily="34" charset="0"/>
              <a:cs typeface="Arial" panose="020B0604020202020204" pitchFamily="34" charset="0"/>
            </a:endParaRPr>
          </a:p>
        </p:txBody>
      </p:sp>
      <p:sp>
        <p:nvSpPr>
          <p:cNvPr id="15364" name="Title 1">
            <a:extLst>
              <a:ext uri="{FF2B5EF4-FFF2-40B4-BE49-F238E27FC236}">
                <a16:creationId xmlns:a16="http://schemas.microsoft.com/office/drawing/2014/main" id="{4648E2F6-B0A8-44E1-81AD-93BF41CFE1E7}"/>
              </a:ext>
            </a:extLst>
          </p:cNvPr>
          <p:cNvSpPr>
            <a:spLocks noGrp="1" noChangeArrowheads="1"/>
          </p:cNvSpPr>
          <p:nvPr>
            <p:ph type="title"/>
          </p:nvPr>
        </p:nvSpPr>
        <p:spPr>
          <a:xfrm>
            <a:off x="609600" y="0"/>
            <a:ext cx="10744200" cy="1228725"/>
          </a:xfrm>
        </p:spPr>
        <p:txBody>
          <a:bodyPr>
            <a:normAutofit/>
          </a:bodyPr>
          <a:lstStyle/>
          <a:p>
            <a:r>
              <a:rPr lang="en-US" altLang="en-US" sz="3000" b="1" dirty="0" err="1">
                <a:solidFill>
                  <a:schemeClr val="accent1">
                    <a:lumMod val="75000"/>
                  </a:schemeClr>
                </a:solidFill>
                <a:latin typeface="Arial" panose="020B0604020202020204" pitchFamily="34" charset="0"/>
                <a:cs typeface="Arial" panose="020B0604020202020204" pitchFamily="34" charset="0"/>
              </a:rPr>
              <a:t>Thay</a:t>
            </a:r>
            <a:r>
              <a:rPr lang="en-US" altLang="en-US" sz="3000" b="1" dirty="0">
                <a:solidFill>
                  <a:schemeClr val="accent1">
                    <a:lumMod val="75000"/>
                  </a:schemeClr>
                </a:solidFill>
                <a:latin typeface="Arial" panose="020B0604020202020204" pitchFamily="34" charset="0"/>
                <a:cs typeface="Arial" panose="020B0604020202020204" pitchFamily="34" charset="0"/>
              </a:rPr>
              <a:t> </a:t>
            </a:r>
            <a:r>
              <a:rPr lang="en-US" altLang="en-US" sz="3000" b="1" dirty="0" err="1">
                <a:solidFill>
                  <a:schemeClr val="accent1">
                    <a:lumMod val="75000"/>
                  </a:schemeClr>
                </a:solidFill>
                <a:latin typeface="Arial" panose="020B0604020202020204" pitchFamily="34" charset="0"/>
                <a:cs typeface="Arial" panose="020B0604020202020204" pitchFamily="34" charset="0"/>
              </a:rPr>
              <a:t>đổi</a:t>
            </a:r>
            <a:r>
              <a:rPr lang="en-US" altLang="en-US" sz="3000" b="1" dirty="0">
                <a:solidFill>
                  <a:schemeClr val="accent1">
                    <a:lumMod val="75000"/>
                  </a:schemeClr>
                </a:solidFill>
                <a:latin typeface="Arial" panose="020B0604020202020204" pitchFamily="34" charset="0"/>
                <a:cs typeface="Arial" panose="020B0604020202020204" pitchFamily="34" charset="0"/>
              </a:rPr>
              <a:t> </a:t>
            </a:r>
            <a:r>
              <a:rPr lang="en-US" altLang="en-US" sz="3000" b="1" dirty="0" err="1">
                <a:solidFill>
                  <a:schemeClr val="accent1">
                    <a:lumMod val="75000"/>
                  </a:schemeClr>
                </a:solidFill>
                <a:latin typeface="Arial" panose="020B0604020202020204" pitchFamily="34" charset="0"/>
                <a:cs typeface="Arial" panose="020B0604020202020204" pitchFamily="34" charset="0"/>
              </a:rPr>
              <a:t>ph</a:t>
            </a:r>
            <a:r>
              <a:rPr lang="vi-VN" altLang="en-US" sz="3000" b="1" dirty="0">
                <a:solidFill>
                  <a:schemeClr val="accent1">
                    <a:lumMod val="75000"/>
                  </a:schemeClr>
                </a:solidFill>
                <a:latin typeface="Arial" panose="020B0604020202020204" pitchFamily="34" charset="0"/>
                <a:cs typeface="Arial" panose="020B0604020202020204" pitchFamily="34" charset="0"/>
              </a:rPr>
              <a:t>ư</a:t>
            </a:r>
            <a:r>
              <a:rPr lang="en-US" altLang="en-US" sz="3000" b="1" dirty="0" err="1">
                <a:solidFill>
                  <a:schemeClr val="accent1">
                    <a:lumMod val="75000"/>
                  </a:schemeClr>
                </a:solidFill>
                <a:latin typeface="Arial" panose="020B0604020202020204" pitchFamily="34" charset="0"/>
                <a:cs typeface="Arial" panose="020B0604020202020204" pitchFamily="34" charset="0"/>
              </a:rPr>
              <a:t>ơng</a:t>
            </a:r>
            <a:r>
              <a:rPr lang="en-US" altLang="en-US" sz="3000" b="1" dirty="0">
                <a:solidFill>
                  <a:schemeClr val="accent1">
                    <a:lumMod val="75000"/>
                  </a:schemeClr>
                </a:solidFill>
                <a:latin typeface="Arial" panose="020B0604020202020204" pitchFamily="34" charset="0"/>
                <a:cs typeface="Arial" panose="020B0604020202020204" pitchFamily="34" charset="0"/>
              </a:rPr>
              <a:t> </a:t>
            </a:r>
            <a:r>
              <a:rPr lang="en-US" altLang="en-US" sz="3000" b="1" dirty="0" err="1">
                <a:solidFill>
                  <a:schemeClr val="accent1">
                    <a:lumMod val="75000"/>
                  </a:schemeClr>
                </a:solidFill>
                <a:latin typeface="Arial" panose="020B0604020202020204" pitchFamily="34" charset="0"/>
                <a:cs typeface="Arial" panose="020B0604020202020204" pitchFamily="34" charset="0"/>
              </a:rPr>
              <a:t>thức</a:t>
            </a:r>
            <a:endParaRPr lang="en-US" altLang="en-US" sz="3000" b="1" dirty="0">
              <a:solidFill>
                <a:schemeClr val="accent1">
                  <a:lumMod val="75000"/>
                </a:schemeClr>
              </a:solidFill>
              <a:latin typeface="Arial" panose="020B0604020202020204" pitchFamily="34" charset="0"/>
              <a:cs typeface="Arial" panose="020B0604020202020204" pitchFamily="34" charset="0"/>
            </a:endParaRPr>
          </a:p>
        </p:txBody>
      </p:sp>
      <p:graphicFrame>
        <p:nvGraphicFramePr>
          <p:cNvPr id="8" name="Content Placeholder 7">
            <a:extLst>
              <a:ext uri="{FF2B5EF4-FFF2-40B4-BE49-F238E27FC236}">
                <a16:creationId xmlns:a16="http://schemas.microsoft.com/office/drawing/2014/main" id="{63AD1B9B-8D42-42F6-A751-ECD15E4E6837}"/>
              </a:ext>
            </a:extLst>
          </p:cNvPr>
          <p:cNvGraphicFramePr>
            <a:graphicFrameLocks noGrp="1"/>
          </p:cNvGraphicFramePr>
          <p:nvPr>
            <p:ph sz="half" idx="1"/>
            <p:extLst>
              <p:ext uri="{D42A27DB-BD31-4B8C-83A1-F6EECF244321}">
                <p14:modId xmlns:p14="http://schemas.microsoft.com/office/powerpoint/2010/main" val="195351496"/>
              </p:ext>
            </p:extLst>
          </p:nvPr>
        </p:nvGraphicFramePr>
        <p:xfrm>
          <a:off x="3109546" y="1985775"/>
          <a:ext cx="4655820" cy="4204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Rounded Corners 5">
            <a:extLst>
              <a:ext uri="{FF2B5EF4-FFF2-40B4-BE49-F238E27FC236}">
                <a16:creationId xmlns:a16="http://schemas.microsoft.com/office/drawing/2014/main" id="{5F95F354-CF06-4214-8583-9C95A8A2A590}"/>
              </a:ext>
            </a:extLst>
          </p:cNvPr>
          <p:cNvSpPr/>
          <p:nvPr/>
        </p:nvSpPr>
        <p:spPr>
          <a:xfrm>
            <a:off x="9797172" y="4025900"/>
            <a:ext cx="2272590" cy="1125538"/>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sz="1600" dirty="0" err="1">
                <a:latin typeface="Arial" panose="020B0604020202020204" pitchFamily="34" charset="0"/>
                <a:cs typeface="Arial" panose="020B0604020202020204" pitchFamily="34" charset="0"/>
              </a:rPr>
              <a:t>Truyền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thông</a:t>
            </a:r>
            <a:endParaRPr lang="en-US" sz="1600" dirty="0">
              <a:latin typeface="Arial" panose="020B0604020202020204" pitchFamily="34" charset="0"/>
              <a:cs typeface="Arial" panose="020B0604020202020204" pitchFamily="34" charset="0"/>
            </a:endParaRPr>
          </a:p>
          <a:p>
            <a:pPr algn="ctr">
              <a:defRPr/>
            </a:pPr>
            <a:r>
              <a:rPr lang="en-US" sz="1600" dirty="0" err="1">
                <a:latin typeface="Arial" panose="020B0604020202020204" pitchFamily="34" charset="0"/>
                <a:cs typeface="Arial" panose="020B0604020202020204" pitchFamily="34" charset="0"/>
              </a:rPr>
              <a:t>Khen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thưởng</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điển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hình</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Bộ</a:t>
            </a:r>
            <a:r>
              <a:rPr lang="en-US" sz="1600" dirty="0">
                <a:latin typeface="Arial" panose="020B0604020202020204" pitchFamily="34" charset="0"/>
                <a:cs typeface="Arial" panose="020B0604020202020204" pitchFamily="34" charset="0"/>
              </a:rPr>
              <a:t> NN, VCCB)</a:t>
            </a:r>
          </a:p>
        </p:txBody>
      </p:sp>
      <p:sp>
        <p:nvSpPr>
          <p:cNvPr id="7" name="Rectangle: Rounded Corners 6">
            <a:extLst>
              <a:ext uri="{FF2B5EF4-FFF2-40B4-BE49-F238E27FC236}">
                <a16:creationId xmlns:a16="http://schemas.microsoft.com/office/drawing/2014/main" id="{1C29EEEA-190F-4430-BB8C-603E5DFFD84E}"/>
              </a:ext>
            </a:extLst>
          </p:cNvPr>
          <p:cNvSpPr/>
          <p:nvPr/>
        </p:nvSpPr>
        <p:spPr>
          <a:xfrm>
            <a:off x="9797171" y="2690626"/>
            <a:ext cx="2272591" cy="122415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sz="1600" dirty="0">
                <a:latin typeface="Arial" panose="020B0604020202020204" pitchFamily="34" charset="0"/>
                <a:cs typeface="Arial" panose="020B0604020202020204" pitchFamily="34" charset="0"/>
              </a:rPr>
              <a:t>Liên </a:t>
            </a:r>
            <a:r>
              <a:rPr lang="en-US" sz="1600" dirty="0" err="1">
                <a:latin typeface="Arial" panose="020B0604020202020204" pitchFamily="34" charset="0"/>
                <a:cs typeface="Arial" panose="020B0604020202020204" pitchFamily="34" charset="0"/>
              </a:rPr>
              <a:t>kết</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đầu</a:t>
            </a:r>
            <a:r>
              <a:rPr lang="en-US" sz="1600" dirty="0">
                <a:latin typeface="Arial" panose="020B0604020202020204" pitchFamily="34" charset="0"/>
                <a:cs typeface="Arial" panose="020B0604020202020204" pitchFamily="34" charset="0"/>
              </a:rPr>
              <a:t> t</a:t>
            </a:r>
            <a:r>
              <a:rPr lang="vi-VN" sz="1600" dirty="0">
                <a:latin typeface="Arial" panose="020B0604020202020204" pitchFamily="34" charset="0"/>
                <a:cs typeface="Arial" panose="020B0604020202020204" pitchFamily="34" charset="0"/>
              </a:rPr>
              <a:t>ư</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 &amp; </a:t>
            </a:r>
            <a:r>
              <a:rPr lang="en-US" sz="1600" dirty="0" err="1" smtClean="0">
                <a:latin typeface="Arial" panose="020B0604020202020204" pitchFamily="34" charset="0"/>
                <a:cs typeface="Arial" panose="020B0604020202020204" pitchFamily="34" charset="0"/>
              </a:rPr>
              <a:t>xây</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dựng</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chuỗi</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giá</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trị</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VnSAT</a:t>
            </a:r>
            <a:r>
              <a:rPr lang="en-US" sz="1600" dirty="0">
                <a:latin typeface="Arial" panose="020B0604020202020204" pitchFamily="34" charset="0"/>
                <a:cs typeface="Arial" panose="020B0604020202020204" pitchFamily="34" charset="0"/>
              </a:rPr>
              <a:t>, Bộ NN</a:t>
            </a:r>
            <a:r>
              <a:rPr lang="en-US" sz="1600" dirty="0" smtClean="0">
                <a:latin typeface="Arial" panose="020B0604020202020204" pitchFamily="34" charset="0"/>
                <a:cs typeface="Arial" panose="020B0604020202020204" pitchFamily="34" charset="0"/>
              </a:rPr>
              <a:t>, VCCB </a:t>
            </a:r>
            <a:r>
              <a:rPr lang="en-US" sz="1600" dirty="0">
                <a:latin typeface="Arial" panose="020B0604020202020204" pitchFamily="34" charset="0"/>
                <a:cs typeface="Arial" panose="020B0604020202020204" pitchFamily="34" charset="0"/>
              </a:rPr>
              <a:t>t</a:t>
            </a:r>
            <a:r>
              <a:rPr lang="vi-VN" sz="1600" dirty="0">
                <a:latin typeface="Arial" panose="020B0604020202020204" pitchFamily="34" charset="0"/>
                <a:cs typeface="Arial" panose="020B0604020202020204" pitchFamily="34" charset="0"/>
              </a:rPr>
              <a:t>ư</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nhân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quốc</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tế</a:t>
            </a:r>
            <a:r>
              <a:rPr lang="en-US" sz="1600" dirty="0">
                <a:latin typeface="Arial" panose="020B0604020202020204" pitchFamily="34" charset="0"/>
                <a:cs typeface="Arial" panose="020B0604020202020204" pitchFamily="34" charset="0"/>
              </a:rPr>
              <a:t>)</a:t>
            </a:r>
          </a:p>
        </p:txBody>
      </p:sp>
      <p:sp>
        <p:nvSpPr>
          <p:cNvPr id="9" name="Oval 8">
            <a:extLst>
              <a:ext uri="{FF2B5EF4-FFF2-40B4-BE49-F238E27FC236}">
                <a16:creationId xmlns:a16="http://schemas.microsoft.com/office/drawing/2014/main" id="{55176FDE-853F-4BCD-9BCB-8E700342AAAE}"/>
              </a:ext>
            </a:extLst>
          </p:cNvPr>
          <p:cNvSpPr/>
          <p:nvPr/>
        </p:nvSpPr>
        <p:spPr>
          <a:xfrm>
            <a:off x="463550" y="2039938"/>
            <a:ext cx="17589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latin typeface="Arial" panose="020B0604020202020204" pitchFamily="34" charset="0"/>
                <a:cs typeface="Arial" panose="020B0604020202020204" pitchFamily="34" charset="0"/>
              </a:rPr>
              <a:t>Mô</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hình</a:t>
            </a:r>
            <a:r>
              <a:rPr lang="en-US" dirty="0">
                <a:latin typeface="Arial" panose="020B0604020202020204" pitchFamily="34" charset="0"/>
                <a:cs typeface="Arial" panose="020B0604020202020204" pitchFamily="34" charset="0"/>
              </a:rPr>
              <a:t> 1</a:t>
            </a:r>
          </a:p>
        </p:txBody>
      </p:sp>
      <p:sp>
        <p:nvSpPr>
          <p:cNvPr id="10" name="Oval 9">
            <a:extLst>
              <a:ext uri="{FF2B5EF4-FFF2-40B4-BE49-F238E27FC236}">
                <a16:creationId xmlns:a16="http://schemas.microsoft.com/office/drawing/2014/main" id="{31EE18F3-1724-4DE5-85B5-2DF7A870EFE9}"/>
              </a:ext>
            </a:extLst>
          </p:cNvPr>
          <p:cNvSpPr/>
          <p:nvPr/>
        </p:nvSpPr>
        <p:spPr>
          <a:xfrm>
            <a:off x="463550" y="3225800"/>
            <a:ext cx="17589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latin typeface="Arial" panose="020B0604020202020204" pitchFamily="34" charset="0"/>
                <a:cs typeface="Arial" panose="020B0604020202020204" pitchFamily="34" charset="0"/>
              </a:rPr>
              <a:t>Mô</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hình</a:t>
            </a:r>
            <a:r>
              <a:rPr lang="en-US" dirty="0">
                <a:latin typeface="Arial" panose="020B0604020202020204" pitchFamily="34" charset="0"/>
                <a:cs typeface="Arial" panose="020B0604020202020204" pitchFamily="34" charset="0"/>
              </a:rPr>
              <a:t> 2</a:t>
            </a:r>
          </a:p>
        </p:txBody>
      </p:sp>
      <p:sp>
        <p:nvSpPr>
          <p:cNvPr id="11" name="Oval 10">
            <a:extLst>
              <a:ext uri="{FF2B5EF4-FFF2-40B4-BE49-F238E27FC236}">
                <a16:creationId xmlns:a16="http://schemas.microsoft.com/office/drawing/2014/main" id="{021ABE29-DB99-4DCF-9206-13D46EABDD59}"/>
              </a:ext>
            </a:extLst>
          </p:cNvPr>
          <p:cNvSpPr/>
          <p:nvPr/>
        </p:nvSpPr>
        <p:spPr>
          <a:xfrm>
            <a:off x="474663" y="4413250"/>
            <a:ext cx="17589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latin typeface="Arial" panose="020B0604020202020204" pitchFamily="34" charset="0"/>
                <a:cs typeface="Arial" panose="020B0604020202020204" pitchFamily="34" charset="0"/>
              </a:rPr>
              <a:t>Mô</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hình</a:t>
            </a:r>
            <a:r>
              <a:rPr lang="en-US" dirty="0">
                <a:latin typeface="Arial" panose="020B0604020202020204" pitchFamily="34" charset="0"/>
                <a:cs typeface="Arial" panose="020B0604020202020204" pitchFamily="34" charset="0"/>
              </a:rPr>
              <a:t> 3</a:t>
            </a:r>
          </a:p>
        </p:txBody>
      </p:sp>
      <p:sp>
        <p:nvSpPr>
          <p:cNvPr id="12" name="Oval 11">
            <a:extLst>
              <a:ext uri="{FF2B5EF4-FFF2-40B4-BE49-F238E27FC236}">
                <a16:creationId xmlns:a16="http://schemas.microsoft.com/office/drawing/2014/main" id="{6FF53CFD-4033-4EB4-9BCA-31EB10D63ED0}"/>
              </a:ext>
            </a:extLst>
          </p:cNvPr>
          <p:cNvSpPr/>
          <p:nvPr/>
        </p:nvSpPr>
        <p:spPr>
          <a:xfrm>
            <a:off x="474663" y="5716588"/>
            <a:ext cx="17589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latin typeface="Arial" panose="020B0604020202020204" pitchFamily="34" charset="0"/>
                <a:cs typeface="Arial" panose="020B0604020202020204" pitchFamily="34" charset="0"/>
              </a:rPr>
              <a:t>Mô</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hình</a:t>
            </a:r>
            <a:r>
              <a:rPr lang="en-US" dirty="0">
                <a:latin typeface="Arial" panose="020B0604020202020204" pitchFamily="34" charset="0"/>
                <a:cs typeface="Arial" panose="020B0604020202020204" pitchFamily="34" charset="0"/>
              </a:rPr>
              <a:t> 4</a:t>
            </a:r>
          </a:p>
        </p:txBody>
      </p:sp>
      <p:sp>
        <p:nvSpPr>
          <p:cNvPr id="13" name="Arrow: Right 12">
            <a:extLst>
              <a:ext uri="{FF2B5EF4-FFF2-40B4-BE49-F238E27FC236}">
                <a16:creationId xmlns:a16="http://schemas.microsoft.com/office/drawing/2014/main" id="{326D867D-61CB-436B-9087-9E7D76D3A7E8}"/>
              </a:ext>
            </a:extLst>
          </p:cNvPr>
          <p:cNvSpPr/>
          <p:nvPr/>
        </p:nvSpPr>
        <p:spPr>
          <a:xfrm>
            <a:off x="2257425" y="3719513"/>
            <a:ext cx="1037077" cy="1041400"/>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latin typeface="Arial" panose="020B0604020202020204" pitchFamily="34" charset="0"/>
              <a:cs typeface="Arial" panose="020B0604020202020204" pitchFamily="34" charset="0"/>
            </a:endParaRPr>
          </a:p>
        </p:txBody>
      </p:sp>
      <p:sp>
        <p:nvSpPr>
          <p:cNvPr id="16" name="Arrow: Right 15">
            <a:extLst>
              <a:ext uri="{FF2B5EF4-FFF2-40B4-BE49-F238E27FC236}">
                <a16:creationId xmlns:a16="http://schemas.microsoft.com/office/drawing/2014/main" id="{9F1CCA97-5F5A-4BFA-B9E3-276CFF6334E9}"/>
              </a:ext>
            </a:extLst>
          </p:cNvPr>
          <p:cNvSpPr/>
          <p:nvPr/>
        </p:nvSpPr>
        <p:spPr>
          <a:xfrm>
            <a:off x="7864475" y="3209925"/>
            <a:ext cx="2166938" cy="1854200"/>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latin typeface="Arial" panose="020B0604020202020204" pitchFamily="34" charset="0"/>
                <a:cs typeface="Arial" panose="020B0604020202020204" pitchFamily="34" charset="0"/>
              </a:rPr>
              <a:t>M&amp;E</a:t>
            </a:r>
          </a:p>
          <a:p>
            <a:pPr algn="ctr">
              <a:defRPr/>
            </a:pPr>
            <a:r>
              <a:rPr lang="en-US" dirty="0" err="1">
                <a:latin typeface="Arial" panose="020B0604020202020204" pitchFamily="34" charset="0"/>
                <a:cs typeface="Arial" panose="020B0604020202020204" pitchFamily="34" charset="0"/>
              </a:rPr>
              <a:t>Trao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đổi</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học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tập</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zalo,viber</a:t>
            </a:r>
            <a:r>
              <a:rPr lang="en-US" dirty="0">
                <a:latin typeface="Arial" panose="020B0604020202020204" pitchFamily="34" charset="0"/>
                <a:cs typeface="Arial" panose="020B0604020202020204" pitchFamily="34" charset="0"/>
              </a:rPr>
              <a:t>)</a:t>
            </a:r>
          </a:p>
        </p:txBody>
      </p:sp>
      <p:sp>
        <p:nvSpPr>
          <p:cNvPr id="2" name="Rectangle: Rounded Corners 1">
            <a:extLst>
              <a:ext uri="{FF2B5EF4-FFF2-40B4-BE49-F238E27FC236}">
                <a16:creationId xmlns:a16="http://schemas.microsoft.com/office/drawing/2014/main" id="{AD8930B9-33E0-419E-9D79-FE736A1082FE}"/>
              </a:ext>
            </a:extLst>
          </p:cNvPr>
          <p:cNvSpPr/>
          <p:nvPr/>
        </p:nvSpPr>
        <p:spPr>
          <a:xfrm>
            <a:off x="309563" y="1097280"/>
            <a:ext cx="2377366" cy="65214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2010-2016</a:t>
            </a:r>
          </a:p>
        </p:txBody>
      </p:sp>
      <p:sp>
        <p:nvSpPr>
          <p:cNvPr id="17" name="Rectangle: Rounded Corners 16">
            <a:extLst>
              <a:ext uri="{FF2B5EF4-FFF2-40B4-BE49-F238E27FC236}">
                <a16:creationId xmlns:a16="http://schemas.microsoft.com/office/drawing/2014/main" id="{91528AE5-4D5B-400B-8CA7-E1548AEEF377}"/>
              </a:ext>
            </a:extLst>
          </p:cNvPr>
          <p:cNvSpPr/>
          <p:nvPr/>
        </p:nvSpPr>
        <p:spPr>
          <a:xfrm>
            <a:off x="3669335" y="1097280"/>
            <a:ext cx="8213101" cy="77737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3000" dirty="0" smtClean="0">
                <a:latin typeface="Arial" panose="020B0604020202020204" pitchFamily="34" charset="0"/>
                <a:cs typeface="Arial" panose="020B0604020202020204" pitchFamily="34" charset="0"/>
              </a:rPr>
              <a:t>2018-2020 </a:t>
            </a:r>
            <a:endParaRPr lang="en-US" sz="3000" dirty="0">
              <a:latin typeface="Arial" panose="020B0604020202020204" pitchFamily="34" charset="0"/>
              <a:cs typeface="Arial" panose="020B0604020202020204" pitchFamily="34" charset="0"/>
            </a:endParaRPr>
          </a:p>
          <a:p>
            <a:pPr algn="ctr"/>
            <a:r>
              <a:rPr lang="en-US" sz="2000" b="1" dirty="0" err="1">
                <a:latin typeface="Arial" panose="020B0604020202020204" pitchFamily="34" charset="0"/>
                <a:cs typeface="Arial" panose="020B0604020202020204" pitchFamily="34" charset="0"/>
              </a:rPr>
              <a:t>Dự</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án</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điều</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phối</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phát</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triển</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cà</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phê</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Việt</a:t>
            </a:r>
            <a:r>
              <a:rPr lang="en-US" sz="2000" b="1" dirty="0">
                <a:latin typeface="Arial" panose="020B0604020202020204" pitchFamily="34" charset="0"/>
                <a:cs typeface="Arial" panose="020B0604020202020204" pitchFamily="34" charset="0"/>
              </a:rPr>
              <a:t> Nam </a:t>
            </a:r>
            <a:r>
              <a:rPr lang="en-US" sz="2000" b="1" dirty="0" err="1">
                <a:latin typeface="Arial" panose="020B0604020202020204" pitchFamily="34" charset="0"/>
                <a:cs typeface="Arial" panose="020B0604020202020204" pitchFamily="34" charset="0"/>
              </a:rPr>
              <a:t>chất</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lượng</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cao</a:t>
            </a:r>
            <a:endParaRPr lang="en-US" sz="2000" dirty="0">
              <a:latin typeface="Arial" panose="020B0604020202020204" pitchFamily="34" charset="0"/>
              <a:cs typeface="Arial" panose="020B0604020202020204" pitchFamily="34" charset="0"/>
            </a:endParaRPr>
          </a:p>
        </p:txBody>
      </p:sp>
      <p:sp>
        <p:nvSpPr>
          <p:cNvPr id="4" name="Rectangle: Rounded Corners 3">
            <a:extLst>
              <a:ext uri="{FF2B5EF4-FFF2-40B4-BE49-F238E27FC236}">
                <a16:creationId xmlns:a16="http://schemas.microsoft.com/office/drawing/2014/main" id="{CE17F91B-E1A5-41E2-A69B-FB10F4405412}"/>
              </a:ext>
            </a:extLst>
          </p:cNvPr>
          <p:cNvSpPr/>
          <p:nvPr/>
        </p:nvSpPr>
        <p:spPr>
          <a:xfrm>
            <a:off x="6320765" y="5327650"/>
            <a:ext cx="5748997" cy="140910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buFontTx/>
              <a:buChar char="-"/>
            </a:pPr>
            <a:r>
              <a:rPr lang="en-US" dirty="0">
                <a:latin typeface="Arial" panose="020B0604020202020204" pitchFamily="34" charset="0"/>
                <a:cs typeface="Arial" panose="020B0604020202020204" pitchFamily="34" charset="0"/>
              </a:rPr>
              <a:t> Liên </a:t>
            </a:r>
            <a:r>
              <a:rPr lang="en-US" dirty="0" err="1">
                <a:latin typeface="Arial" panose="020B0604020202020204" pitchFamily="34" charset="0"/>
                <a:cs typeface="Arial" panose="020B0604020202020204" pitchFamily="34" charset="0"/>
              </a:rPr>
              <a:t>kết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các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dự</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án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phát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triển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bền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vững</a:t>
            </a:r>
            <a:endParaRPr lang="en-US" dirty="0">
              <a:latin typeface="Arial" panose="020B0604020202020204" pitchFamily="34" charset="0"/>
              <a:cs typeface="Arial" panose="020B0604020202020204" pitchFamily="34" charset="0"/>
            </a:endParaRPr>
          </a:p>
          <a:p>
            <a:pPr>
              <a:buFontTx/>
              <a:buChar char="-"/>
            </a:pPr>
            <a:r>
              <a:rPr lang="en-US" dirty="0" err="1">
                <a:latin typeface="Arial" panose="020B0604020202020204" pitchFamily="34" charset="0"/>
                <a:cs typeface="Arial" panose="020B0604020202020204" pitchFamily="34" charset="0"/>
              </a:rPr>
              <a:t>Chuyên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nghiệp</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hóa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quy</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trình</a:t>
            </a:r>
            <a:r>
              <a:rPr lang="en-US" dirty="0">
                <a:latin typeface="Arial" panose="020B0604020202020204" pitchFamily="34" charset="0"/>
                <a:cs typeface="Arial" panose="020B0604020202020204" pitchFamily="34" charset="0"/>
              </a:rPr>
              <a:t> chia </a:t>
            </a:r>
            <a:r>
              <a:rPr lang="en-US" dirty="0" err="1">
                <a:latin typeface="Arial" panose="020B0604020202020204" pitchFamily="34" charset="0"/>
                <a:cs typeface="Arial" panose="020B0604020202020204" pitchFamily="34" charset="0"/>
              </a:rPr>
              <a:t>sẻ</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và</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chuyển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giao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kiến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thức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thực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địa</a:t>
            </a:r>
            <a:endParaRPr lang="vi-VN" dirty="0">
              <a:latin typeface="Arial" panose="020B0604020202020204" pitchFamily="34" charset="0"/>
              <a:cs typeface="Arial" panose="020B0604020202020204" pitchFamily="34" charset="0"/>
            </a:endParaRPr>
          </a:p>
          <a:p>
            <a:pPr>
              <a:buFontTx/>
              <a:buChar char="-"/>
            </a:pPr>
            <a:r>
              <a:rPr lang="en-US" dirty="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Ứng</a:t>
            </a:r>
            <a:r>
              <a:rPr lang="en-US" dirty="0" smtClean="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dụng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kỹ</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thuật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số</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trong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truyền</a:t>
            </a:r>
            <a:r>
              <a:rPr lang="en-US" dirty="0">
                <a:latin typeface="Arial" panose="020B0604020202020204" pitchFamily="34" charset="0"/>
                <a:cs typeface="Arial" panose="020B0604020202020204" pitchFamily="34" charset="0"/>
              </a:rPr>
              <a:t> thông </a:t>
            </a:r>
            <a:r>
              <a:rPr lang="en-US" dirty="0" err="1">
                <a:latin typeface="Arial" panose="020B0604020202020204" pitchFamily="34" charset="0"/>
                <a:cs typeface="Arial" panose="020B0604020202020204" pitchFamily="34" charset="0"/>
              </a:rPr>
              <a:t>và</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kết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nối</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8136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Picture 27" descr="A screenshot of a cell phone&#10;&#10;Description generated with very high confidence">
            <a:extLst>
              <a:ext uri="{FF2B5EF4-FFF2-40B4-BE49-F238E27FC236}">
                <a16:creationId xmlns:a16="http://schemas.microsoft.com/office/drawing/2014/main" id="{5283388C-C9F4-4D8A-AE60-6FCB70D409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10" y="1131860"/>
            <a:ext cx="4659230" cy="345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a:extLst>
              <a:ext uri="{FF2B5EF4-FFF2-40B4-BE49-F238E27FC236}">
                <a16:creationId xmlns:a16="http://schemas.microsoft.com/office/drawing/2014/main" id="{2D261661-BE84-4C67-8715-4618EDD54249}"/>
              </a:ext>
            </a:extLst>
          </p:cNvPr>
          <p:cNvSpPr txBox="1"/>
          <p:nvPr/>
        </p:nvSpPr>
        <p:spPr>
          <a:xfrm>
            <a:off x="306444" y="3609668"/>
            <a:ext cx="3710848" cy="1505257"/>
          </a:xfrm>
          <a:prstGeom prst="rect">
            <a:avLst/>
          </a:prstGeom>
          <a:noFill/>
          <a:ln w="9525" cap="rnd">
            <a:solidFill>
              <a:srgbClr val="C00000"/>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594" indent="-228594">
              <a:spcBef>
                <a:spcPts val="800"/>
              </a:spcBef>
              <a:spcAft>
                <a:spcPts val="800"/>
              </a:spcAft>
              <a:buFontTx/>
              <a:buChar char="-"/>
              <a:defRPr/>
            </a:pPr>
            <a:r>
              <a:rPr lang="en-US" sz="1600" dirty="0" err="1">
                <a:solidFill>
                  <a:srgbClr val="575757"/>
                </a:solidFill>
              </a:rPr>
              <a:t>Sử</a:t>
            </a:r>
            <a:r>
              <a:rPr lang="en-US" sz="1600" dirty="0">
                <a:solidFill>
                  <a:srgbClr val="575757"/>
                </a:solidFill>
              </a:rPr>
              <a:t> </a:t>
            </a:r>
            <a:r>
              <a:rPr lang="en-US" sz="1600" dirty="0" err="1">
                <a:solidFill>
                  <a:srgbClr val="575757"/>
                </a:solidFill>
              </a:rPr>
              <a:t>dụng</a:t>
            </a:r>
            <a:r>
              <a:rPr lang="en-US" sz="1600" dirty="0">
                <a:solidFill>
                  <a:srgbClr val="575757"/>
                </a:solidFill>
              </a:rPr>
              <a:t> Google Chrome, Smart Phone </a:t>
            </a:r>
            <a:r>
              <a:rPr lang="en-US" sz="1600" dirty="0" err="1">
                <a:solidFill>
                  <a:srgbClr val="575757"/>
                </a:solidFill>
              </a:rPr>
              <a:t>hệ</a:t>
            </a:r>
            <a:r>
              <a:rPr lang="en-US" sz="1600" dirty="0">
                <a:solidFill>
                  <a:srgbClr val="575757"/>
                </a:solidFill>
              </a:rPr>
              <a:t> </a:t>
            </a:r>
            <a:r>
              <a:rPr lang="en-US" sz="1600" dirty="0" err="1">
                <a:solidFill>
                  <a:srgbClr val="575757"/>
                </a:solidFill>
              </a:rPr>
              <a:t>đều</a:t>
            </a:r>
            <a:r>
              <a:rPr lang="en-US" sz="1600" dirty="0">
                <a:solidFill>
                  <a:srgbClr val="575757"/>
                </a:solidFill>
              </a:rPr>
              <a:t> </a:t>
            </a:r>
            <a:r>
              <a:rPr lang="en-US" sz="1600" dirty="0" err="1">
                <a:solidFill>
                  <a:srgbClr val="575757"/>
                </a:solidFill>
              </a:rPr>
              <a:t>hành</a:t>
            </a:r>
            <a:r>
              <a:rPr lang="en-US" sz="1600" dirty="0">
                <a:solidFill>
                  <a:srgbClr val="575757"/>
                </a:solidFill>
              </a:rPr>
              <a:t> Android, online, off-line</a:t>
            </a:r>
          </a:p>
          <a:p>
            <a:pPr marL="228594" indent="-228594">
              <a:spcBef>
                <a:spcPts val="800"/>
              </a:spcBef>
              <a:spcAft>
                <a:spcPts val="800"/>
              </a:spcAft>
              <a:buFontTx/>
              <a:buChar char="-"/>
              <a:defRPr/>
            </a:pPr>
            <a:r>
              <a:rPr lang="en-US" sz="1600" dirty="0">
                <a:solidFill>
                  <a:srgbClr val="575757"/>
                </a:solidFill>
              </a:rPr>
              <a:t>Nguyên </a:t>
            </a:r>
            <a:r>
              <a:rPr lang="en-US" sz="1600" dirty="0" err="1">
                <a:solidFill>
                  <a:srgbClr val="575757"/>
                </a:solidFill>
              </a:rPr>
              <a:t>tắc</a:t>
            </a:r>
            <a:r>
              <a:rPr lang="en-US" sz="1600" dirty="0">
                <a:solidFill>
                  <a:srgbClr val="575757"/>
                </a:solidFill>
              </a:rPr>
              <a:t> CHẠM &amp; CHỌN</a:t>
            </a:r>
          </a:p>
        </p:txBody>
      </p:sp>
      <p:pic>
        <p:nvPicPr>
          <p:cNvPr id="2050" name="Picture 2" descr="Image result for ubnd tinh lam dong logo">
            <a:extLst>
              <a:ext uri="{FF2B5EF4-FFF2-40B4-BE49-F238E27FC236}">
                <a16:creationId xmlns:a16="http://schemas.microsoft.com/office/drawing/2014/main" id="{3513301A-2BA1-4E8B-88E4-8F6D704D99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425" y="3027"/>
            <a:ext cx="1261532" cy="126153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Image result for logo cá»¥c trá»ng trá»t bá» nÃ´ng nghiá»p">
            <a:extLst>
              <a:ext uri="{FF2B5EF4-FFF2-40B4-BE49-F238E27FC236}">
                <a16:creationId xmlns:a16="http://schemas.microsoft.com/office/drawing/2014/main" id="{1926EA11-DAE3-47DB-9F60-A4099D2E7E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11ADF75F-4EE8-4CA7-8E5D-5CD0411EDB81}"/>
              </a:ext>
            </a:extLst>
          </p:cNvPr>
          <p:cNvPicPr>
            <a:picLocks noChangeAspect="1"/>
          </p:cNvPicPr>
          <p:nvPr/>
        </p:nvPicPr>
        <p:blipFill>
          <a:blip r:embed="rId4"/>
          <a:stretch>
            <a:fillRect/>
          </a:stretch>
        </p:blipFill>
        <p:spPr>
          <a:xfrm>
            <a:off x="58210" y="0"/>
            <a:ext cx="1321830" cy="1321830"/>
          </a:xfrm>
          <a:prstGeom prst="rect">
            <a:avLst/>
          </a:prstGeom>
        </p:spPr>
      </p:pic>
      <p:sp>
        <p:nvSpPr>
          <p:cNvPr id="14" name="Subtitle 2">
            <a:extLst>
              <a:ext uri="{FF2B5EF4-FFF2-40B4-BE49-F238E27FC236}">
                <a16:creationId xmlns:a16="http://schemas.microsoft.com/office/drawing/2014/main" id="{95F46B90-F2F8-4DF0-BEBA-76C0D1FC2B9E}"/>
              </a:ext>
            </a:extLst>
          </p:cNvPr>
          <p:cNvSpPr txBox="1">
            <a:spLocks/>
          </p:cNvSpPr>
          <p:nvPr/>
        </p:nvSpPr>
        <p:spPr>
          <a:xfrm>
            <a:off x="296057" y="5339557"/>
            <a:ext cx="3721235" cy="1505257"/>
          </a:xfrm>
          <a:prstGeom prst="rect">
            <a:avLst/>
          </a:prstGeom>
        </p:spPr>
        <p:style>
          <a:lnRef idx="2">
            <a:schemeClr val="accent2"/>
          </a:lnRef>
          <a:fillRef idx="1">
            <a:schemeClr val="lt1"/>
          </a:fillRef>
          <a:effectRef idx="0">
            <a:schemeClr val="accent2"/>
          </a:effectRef>
          <a:fontRef idx="minor">
            <a:schemeClr val="dk1"/>
          </a:fontRef>
        </p:style>
        <p:txBody>
          <a:bodyPr lIns="0" tIns="0" rIns="0" bIns="0"/>
          <a:lstStyle>
            <a:lvl1pPr marL="0" indent="0" algn="l" defTabSz="685800" rtl="0" eaLnBrk="1" latinLnBrk="0" hangingPunct="1">
              <a:lnSpc>
                <a:spcPct val="110000"/>
              </a:lnSpc>
              <a:spcBef>
                <a:spcPts val="450"/>
              </a:spcBef>
              <a:spcAft>
                <a:spcPts val="225"/>
              </a:spcAft>
              <a:buFont typeface="Arial" panose="020B0604020202020204" pitchFamily="34" charset="0"/>
              <a:buChar char="​"/>
              <a:defRPr lang="en-US" sz="900" kern="1200">
                <a:solidFill>
                  <a:schemeClr val="tx1"/>
                </a:solidFill>
                <a:latin typeface="+mn-lt"/>
                <a:ea typeface="+mn-ea"/>
                <a:cs typeface="+mn-cs"/>
                <a:sym typeface="Trebuchet MS" panose="020B0603020202020204" pitchFamily="34" charset="0"/>
              </a:defRPr>
            </a:lvl1pPr>
            <a:lvl2pPr marL="213300" indent="-129600" algn="l" defTabSz="685800" rtl="0" eaLnBrk="1" latinLnBrk="0" hangingPunct="1">
              <a:lnSpc>
                <a:spcPct val="90000"/>
              </a:lnSpc>
              <a:spcBef>
                <a:spcPts val="0"/>
              </a:spcBef>
              <a:spcAft>
                <a:spcPts val="225"/>
              </a:spcAft>
              <a:buClr>
                <a:schemeClr val="tx2"/>
              </a:buClr>
              <a:buFont typeface="Arial" panose="020B0604020202020204" pitchFamily="34" charset="0"/>
              <a:buChar char="•"/>
              <a:defRPr lang="en-US" sz="900" kern="1200">
                <a:solidFill>
                  <a:schemeClr val="tx1"/>
                </a:solidFill>
                <a:latin typeface="+mn-lt"/>
                <a:ea typeface="+mn-ea"/>
                <a:cs typeface="+mn-cs"/>
                <a:sym typeface="Trebuchet MS" panose="020B0603020202020204" pitchFamily="34" charset="0"/>
              </a:defRPr>
            </a:lvl2pPr>
            <a:lvl3pPr marL="383400" indent="-124200" algn="l" defTabSz="685800" rtl="0" eaLnBrk="1" latinLnBrk="0" hangingPunct="1">
              <a:lnSpc>
                <a:spcPct val="90000"/>
              </a:lnSpc>
              <a:spcBef>
                <a:spcPts val="0"/>
              </a:spcBef>
              <a:spcAft>
                <a:spcPts val="225"/>
              </a:spcAft>
              <a:buClr>
                <a:schemeClr val="tx2"/>
              </a:buClr>
              <a:buFont typeface="Trebuchet MS" panose="020B0603020202020204" pitchFamily="34" charset="0"/>
              <a:buChar char="•"/>
              <a:defRPr lang="en-US" sz="900" kern="1200">
                <a:solidFill>
                  <a:schemeClr val="tx1"/>
                </a:solidFill>
                <a:latin typeface="+mn-lt"/>
                <a:ea typeface="+mn-ea"/>
                <a:cs typeface="+mn-cs"/>
                <a:sym typeface="Trebuchet MS" panose="020B0603020202020204" pitchFamily="34" charset="0"/>
              </a:defRPr>
            </a:lvl3pPr>
            <a:lvl4pPr marL="0" indent="0" algn="l" defTabSz="685800" rtl="0" eaLnBrk="1" latinLnBrk="0" hangingPunct="1">
              <a:lnSpc>
                <a:spcPct val="110000"/>
              </a:lnSpc>
              <a:spcBef>
                <a:spcPts val="225"/>
              </a:spcBef>
              <a:spcAft>
                <a:spcPts val="225"/>
              </a:spcAft>
              <a:buClr>
                <a:schemeClr val="tx2"/>
              </a:buClr>
              <a:buFont typeface="Arial" panose="020B0604020202020204" pitchFamily="34" charset="0"/>
              <a:buChar char="​"/>
              <a:defRPr lang="en-US" sz="1200" kern="1200">
                <a:solidFill>
                  <a:schemeClr val="tx2"/>
                </a:solidFill>
                <a:latin typeface="+mn-lt"/>
                <a:ea typeface="+mn-ea"/>
                <a:cs typeface="+mn-cs"/>
                <a:sym typeface="Trebuchet MS" panose="020B0603020202020204" pitchFamily="34" charset="0"/>
              </a:defRPr>
            </a:lvl4pPr>
            <a:lvl5pPr marL="0" indent="0" algn="l" defTabSz="685800" rtl="0" eaLnBrk="1" latinLnBrk="0" hangingPunct="1">
              <a:lnSpc>
                <a:spcPct val="100000"/>
              </a:lnSpc>
              <a:spcBef>
                <a:spcPts val="0"/>
              </a:spcBef>
              <a:spcAft>
                <a:spcPts val="225"/>
              </a:spcAft>
              <a:buClrTx/>
              <a:buFont typeface="Arial" panose="020B0604020202020204" pitchFamily="34" charset="0"/>
              <a:buChar char="​"/>
              <a:defRPr lang="en-US" sz="1200" b="1" kern="1200" smtClean="0">
                <a:solidFill>
                  <a:schemeClr val="tx1"/>
                </a:solidFill>
                <a:latin typeface="+mn-lt"/>
                <a:ea typeface="+mn-ea"/>
                <a:cs typeface="+mn-cs"/>
                <a:sym typeface="Trebuchet MS" panose="020B0603020202020204" pitchFamily="34" charset="0"/>
              </a:defRPr>
            </a:lvl5pPr>
            <a:lvl6pPr marL="202406" indent="-114300" algn="l" defTabSz="685800" rtl="0" eaLnBrk="1" latinLnBrk="0" hangingPunct="1">
              <a:lnSpc>
                <a:spcPct val="90000"/>
              </a:lnSpc>
              <a:spcBef>
                <a:spcPts val="0"/>
              </a:spcBef>
              <a:spcAft>
                <a:spcPts val="450"/>
              </a:spcAft>
              <a:buClr>
                <a:schemeClr val="tx2"/>
              </a:buClr>
              <a:buFont typeface="Arial" panose="020B0604020202020204" pitchFamily="34" charset="0"/>
              <a:buChar char="•"/>
              <a:defRPr lang="en-US" sz="1200" kern="1200" smtClean="0">
                <a:solidFill>
                  <a:schemeClr val="tx1"/>
                </a:solidFill>
                <a:latin typeface="+mn-lt"/>
                <a:ea typeface="+mn-ea"/>
                <a:cs typeface="+mn-cs"/>
                <a:sym typeface="Trebuchet MS" panose="020B0603020202020204" pitchFamily="34" charset="0"/>
              </a:defRPr>
            </a:lvl6pPr>
            <a:lvl7pPr marL="0" indent="0" algn="l" defTabSz="685800" rtl="0" eaLnBrk="1" latinLnBrk="0" hangingPunct="1">
              <a:lnSpc>
                <a:spcPct val="90000"/>
              </a:lnSpc>
              <a:spcBef>
                <a:spcPts val="675"/>
              </a:spcBef>
              <a:spcAft>
                <a:spcPts val="675"/>
              </a:spcAft>
              <a:buFont typeface="Arial" panose="020B0604020202020204" pitchFamily="34" charset="0"/>
              <a:buChar char="​"/>
              <a:defRPr lang="en-US" sz="3300" kern="1200" baseline="0" smtClean="0">
                <a:solidFill>
                  <a:schemeClr val="tx1"/>
                </a:solidFill>
                <a:latin typeface="+mn-lt"/>
                <a:ea typeface="+mn-ea"/>
                <a:cs typeface="+mn-cs"/>
                <a:sym typeface="Trebuchet MS" panose="020B0603020202020204" pitchFamily="34" charset="0"/>
              </a:defRPr>
            </a:lvl7pPr>
            <a:lvl8pPr marL="0" indent="0" algn="l" defTabSz="685800" rtl="0" eaLnBrk="1" latinLnBrk="0" hangingPunct="1">
              <a:lnSpc>
                <a:spcPct val="90000"/>
              </a:lnSpc>
              <a:spcBef>
                <a:spcPts val="675"/>
              </a:spcBef>
              <a:spcAft>
                <a:spcPts val="0"/>
              </a:spcAft>
              <a:buFont typeface="Arial" panose="020B0604020202020204" pitchFamily="34" charset="0"/>
              <a:buChar char="​"/>
              <a:defRPr lang="en-US" sz="4050" kern="1200" baseline="0" smtClean="0">
                <a:solidFill>
                  <a:schemeClr val="tx2"/>
                </a:solidFill>
                <a:latin typeface="+mn-lt"/>
                <a:ea typeface="+mn-ea"/>
                <a:cs typeface="+mn-cs"/>
                <a:sym typeface="Trebuchet MS" panose="020B0603020202020204" pitchFamily="34" charset="0"/>
              </a:defRPr>
            </a:lvl8pPr>
            <a:lvl9pPr marL="0" indent="0" algn="l" defTabSz="685800" rtl="0" eaLnBrk="1" latinLnBrk="0" hangingPunct="1">
              <a:lnSpc>
                <a:spcPct val="100000"/>
              </a:lnSpc>
              <a:spcBef>
                <a:spcPts val="0"/>
              </a:spcBef>
              <a:spcAft>
                <a:spcPts val="675"/>
              </a:spcAft>
              <a:buFont typeface="Arial" panose="020B0604020202020204" pitchFamily="34" charset="0"/>
              <a:buChar char="​"/>
              <a:defRPr lang="en-US" sz="1800" kern="1200" baseline="0" dirty="0">
                <a:solidFill>
                  <a:schemeClr val="tx2"/>
                </a:solidFill>
                <a:latin typeface="+mn-lt"/>
                <a:ea typeface="+mn-ea"/>
                <a:cs typeface="+mn-cs"/>
                <a:sym typeface="Trebuchet MS" panose="020B0603020202020204" pitchFamily="34" charset="0"/>
              </a:defRPr>
            </a:lvl9pPr>
          </a:lstStyle>
          <a:p>
            <a:pPr marL="398694" lvl="2" indent="-228594" defTabSz="914400">
              <a:lnSpc>
                <a:spcPct val="100000"/>
              </a:lnSpc>
              <a:spcAft>
                <a:spcPts val="0"/>
              </a:spcAft>
              <a:buFontTx/>
              <a:buChar char="-"/>
              <a:defRPr/>
            </a:pPr>
            <a:r>
              <a:rPr lang="vi-VN" sz="1800" dirty="0">
                <a:solidFill>
                  <a:srgbClr val="575757"/>
                </a:solidFill>
                <a:latin typeface="Calibri" panose="020F0502020204030204" pitchFamily="34" charset="0"/>
                <a:cs typeface="Calibri" panose="020F0502020204030204" pitchFamily="34" charset="0"/>
              </a:rPr>
              <a:t>Thông tin </a:t>
            </a:r>
            <a:r>
              <a:rPr sz="1800" dirty="0" err="1">
                <a:solidFill>
                  <a:srgbClr val="575757"/>
                </a:solidFill>
                <a:latin typeface="Calibri" panose="020F0502020204030204" pitchFamily="34" charset="0"/>
                <a:cs typeface="Calibri" panose="020F0502020204030204" pitchFamily="34" charset="0"/>
              </a:rPr>
              <a:t>hộ</a:t>
            </a:r>
            <a:r>
              <a:rPr lang="vi-VN" sz="1800" dirty="0">
                <a:solidFill>
                  <a:srgbClr val="575757"/>
                </a:solidFill>
                <a:latin typeface="Calibri" panose="020F0502020204030204" pitchFamily="34" charset="0"/>
                <a:cs typeface="Calibri" panose="020F0502020204030204" pitchFamily="34" charset="0"/>
              </a:rPr>
              <a:t> theo mã số</a:t>
            </a:r>
            <a:endParaRPr lang="en-US" sz="1800" dirty="0">
              <a:solidFill>
                <a:srgbClr val="575757"/>
              </a:solidFill>
              <a:latin typeface="Calibri" panose="020F0502020204030204" pitchFamily="34" charset="0"/>
              <a:cs typeface="Calibri" panose="020F0502020204030204" pitchFamily="34" charset="0"/>
            </a:endParaRPr>
          </a:p>
          <a:p>
            <a:pPr marL="398694" lvl="2" indent="-228594" defTabSz="914400">
              <a:lnSpc>
                <a:spcPct val="100000"/>
              </a:lnSpc>
              <a:spcAft>
                <a:spcPts val="0"/>
              </a:spcAft>
              <a:buFontTx/>
              <a:buChar char="-"/>
              <a:defRPr/>
            </a:pPr>
            <a:r>
              <a:rPr lang="en-US" sz="1800" dirty="0">
                <a:solidFill>
                  <a:srgbClr val="575757"/>
                </a:solidFill>
                <a:latin typeface="Calibri" panose="020F0502020204030204" pitchFamily="34" charset="0"/>
                <a:cs typeface="Calibri" panose="020F0502020204030204" pitchFamily="34" charset="0"/>
              </a:rPr>
              <a:t>Đ</a:t>
            </a:r>
            <a:r>
              <a:rPr lang="vi-VN" sz="1800" dirty="0">
                <a:solidFill>
                  <a:srgbClr val="575757"/>
                </a:solidFill>
                <a:latin typeface="Calibri" panose="020F0502020204030204" pitchFamily="34" charset="0"/>
                <a:cs typeface="Calibri" panose="020F0502020204030204" pitchFamily="34" charset="0"/>
              </a:rPr>
              <a:t>ặc điểm vườn cây</a:t>
            </a:r>
          </a:p>
          <a:p>
            <a:pPr marL="398694" lvl="2" indent="-228594" defTabSz="914400">
              <a:lnSpc>
                <a:spcPct val="100000"/>
              </a:lnSpc>
              <a:spcAft>
                <a:spcPts val="0"/>
              </a:spcAft>
              <a:buFontTx/>
              <a:buChar char="-"/>
              <a:defRPr/>
            </a:pPr>
            <a:r>
              <a:rPr lang="vi-VN" sz="1800" dirty="0">
                <a:solidFill>
                  <a:srgbClr val="575757"/>
                </a:solidFill>
                <a:latin typeface="Calibri" panose="020F0502020204030204" pitchFamily="34" charset="0"/>
                <a:cs typeface="Calibri" panose="020F0502020204030204" pitchFamily="34" charset="0"/>
              </a:rPr>
              <a:t>Sản xuất và mức độ áp dụng thực hành bền vững</a:t>
            </a:r>
          </a:p>
          <a:p>
            <a:pPr marL="398694" lvl="2" indent="-228594" defTabSz="914400">
              <a:lnSpc>
                <a:spcPct val="100000"/>
              </a:lnSpc>
              <a:spcAft>
                <a:spcPts val="0"/>
              </a:spcAft>
              <a:buFontTx/>
              <a:buChar char="-"/>
              <a:defRPr/>
            </a:pPr>
            <a:r>
              <a:rPr lang="vi-VN" sz="1800" dirty="0">
                <a:solidFill>
                  <a:srgbClr val="575757"/>
                </a:solidFill>
                <a:latin typeface="Calibri" panose="020F0502020204030204" pitchFamily="34" charset="0"/>
                <a:cs typeface="Calibri" panose="020F0502020204030204" pitchFamily="34" charset="0"/>
              </a:rPr>
              <a:t>Kinh tế, tài chính và an sinh xã hộ</a:t>
            </a:r>
            <a:r>
              <a:rPr lang="en-US" sz="1800" dirty="0" err="1">
                <a:solidFill>
                  <a:srgbClr val="575757"/>
                </a:solidFill>
                <a:latin typeface="Calibri" panose="020F0502020204030204" pitchFamily="34" charset="0"/>
                <a:cs typeface="Calibri" panose="020F0502020204030204" pitchFamily="34" charset="0"/>
              </a:rPr>
              <a:t>i</a:t>
            </a:r>
            <a:endParaRPr lang="vi-VN" sz="1800" dirty="0">
              <a:solidFill>
                <a:srgbClr val="575757"/>
              </a:solidFill>
              <a:latin typeface="Calibri" panose="020F0502020204030204" pitchFamily="34" charset="0"/>
              <a:cs typeface="Calibri" panose="020F0502020204030204" pitchFamily="34" charset="0"/>
            </a:endParaRPr>
          </a:p>
        </p:txBody>
      </p:sp>
      <p:pic>
        <p:nvPicPr>
          <p:cNvPr id="17" name="Picture 2" descr="D2E8AEF4-2774-4FB3-BAB1-A8E11905AF76@fritz">
            <a:extLst>
              <a:ext uri="{FF2B5EF4-FFF2-40B4-BE49-F238E27FC236}">
                <a16:creationId xmlns:a16="http://schemas.microsoft.com/office/drawing/2014/main" id="{68FC9A7C-6D20-4758-83FC-C73FB640E3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5369" y="1309122"/>
            <a:ext cx="7746609" cy="517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44F1035D-DE52-4A46-8012-06F9D43072FC}"/>
              </a:ext>
            </a:extLst>
          </p:cNvPr>
          <p:cNvSpPr/>
          <p:nvPr/>
        </p:nvSpPr>
        <p:spPr>
          <a:xfrm>
            <a:off x="3362178" y="0"/>
            <a:ext cx="8949800" cy="1034134"/>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CSDL </a:t>
            </a:r>
            <a:r>
              <a:rPr lang="en-US" sz="2400" dirty="0" err="1"/>
              <a:t>nhận</a:t>
            </a:r>
            <a:r>
              <a:rPr lang="en-US" sz="2400" dirty="0"/>
              <a:t> </a:t>
            </a:r>
            <a:r>
              <a:rPr lang="en-US" sz="2400" dirty="0" err="1"/>
              <a:t>diện</a:t>
            </a:r>
            <a:r>
              <a:rPr lang="en-US" sz="2400" dirty="0"/>
              <a:t> &amp; </a:t>
            </a:r>
            <a:r>
              <a:rPr lang="en-US" sz="2400" dirty="0" err="1"/>
              <a:t>giám</a:t>
            </a:r>
            <a:r>
              <a:rPr lang="en-US" sz="2400" dirty="0"/>
              <a:t> </a:t>
            </a:r>
            <a:r>
              <a:rPr lang="en-US" sz="2400" dirty="0" err="1"/>
              <a:t>sát</a:t>
            </a:r>
            <a:r>
              <a:rPr lang="en-US" sz="2400" dirty="0"/>
              <a:t> </a:t>
            </a:r>
            <a:r>
              <a:rPr lang="en-US" sz="2400" dirty="0" err="1"/>
              <a:t>vùng</a:t>
            </a:r>
            <a:r>
              <a:rPr lang="en-US" sz="2400" dirty="0"/>
              <a:t> </a:t>
            </a:r>
            <a:r>
              <a:rPr lang="en-US" sz="2400" dirty="0" err="1"/>
              <a:t>trồng</a:t>
            </a:r>
            <a:r>
              <a:rPr lang="en-US" sz="2400" dirty="0"/>
              <a:t> </a:t>
            </a:r>
            <a:r>
              <a:rPr lang="en-US" sz="2400" dirty="0" err="1"/>
              <a:t>cà</a:t>
            </a:r>
            <a:r>
              <a:rPr lang="en-US" sz="2400" dirty="0"/>
              <a:t> </a:t>
            </a:r>
            <a:r>
              <a:rPr lang="en-US" sz="2400" dirty="0" err="1"/>
              <a:t>phê</a:t>
            </a:r>
            <a:r>
              <a:rPr lang="en-US" sz="2400" dirty="0"/>
              <a:t> </a:t>
            </a:r>
            <a:r>
              <a:rPr lang="en-US" sz="2400" dirty="0" err="1"/>
              <a:t>bền</a:t>
            </a:r>
            <a:r>
              <a:rPr lang="en-US" sz="2400" dirty="0"/>
              <a:t> </a:t>
            </a:r>
            <a:r>
              <a:rPr lang="en-US" sz="2400" dirty="0" err="1"/>
              <a:t>vững</a:t>
            </a:r>
            <a:endParaRPr lang="en-US" sz="2400" dirty="0"/>
          </a:p>
        </p:txBody>
      </p:sp>
    </p:spTree>
    <p:extLst>
      <p:ext uri="{BB962C8B-B14F-4D97-AF65-F5344CB8AC3E}">
        <p14:creationId xmlns:p14="http://schemas.microsoft.com/office/powerpoint/2010/main" val="400582338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3420"/>
            <a:ext cx="10515600" cy="1325563"/>
          </a:xfrm>
        </p:spPr>
        <p:txBody>
          <a:bodyPr>
            <a:normAutofit/>
          </a:bodyPr>
          <a:lstStyle/>
          <a:p>
            <a:r>
              <a:rPr lang="vi-VN" sz="3000" b="1" dirty="0">
                <a:solidFill>
                  <a:schemeClr val="accent1">
                    <a:lumMod val="75000"/>
                  </a:schemeClr>
                </a:solidFill>
                <a:latin typeface="+mn-lt"/>
              </a:rPr>
              <a:t>Những kiến nghị với </a:t>
            </a:r>
            <a:r>
              <a:rPr lang="en-US" sz="3000" b="1" dirty="0">
                <a:solidFill>
                  <a:schemeClr val="accent1">
                    <a:lumMod val="75000"/>
                  </a:schemeClr>
                </a:solidFill>
                <a:latin typeface="+mn-lt"/>
              </a:rPr>
              <a:t>PSAV</a:t>
            </a:r>
          </a:p>
        </p:txBody>
      </p:sp>
      <p:sp>
        <p:nvSpPr>
          <p:cNvPr id="3" name="Content Placeholder 2"/>
          <p:cNvSpPr>
            <a:spLocks noGrp="1"/>
          </p:cNvSpPr>
          <p:nvPr>
            <p:ph idx="1"/>
          </p:nvPr>
        </p:nvSpPr>
        <p:spPr>
          <a:xfrm>
            <a:off x="838200" y="1488982"/>
            <a:ext cx="10515600" cy="5024359"/>
          </a:xfrm>
        </p:spPr>
        <p:txBody>
          <a:bodyPr>
            <a:normAutofit fontScale="92500" lnSpcReduction="10000"/>
          </a:bodyPr>
          <a:lstStyle/>
          <a:p>
            <a:r>
              <a:rPr lang="vi-VN" sz="2400" b="1" dirty="0">
                <a:latin typeface="Arial" panose="020B0604020202020204" pitchFamily="34" charset="0"/>
                <a:cs typeface="Arial" panose="020B0604020202020204" pitchFamily="34" charset="0"/>
              </a:rPr>
              <a:t>Về mặt </a:t>
            </a:r>
            <a:r>
              <a:rPr lang="en-US" sz="2400" b="1" dirty="0" err="1">
                <a:latin typeface="Arial" panose="020B0604020202020204" pitchFamily="34" charset="0"/>
                <a:cs typeface="Arial" panose="020B0604020202020204" pitchFamily="34" charset="0"/>
              </a:rPr>
              <a:t>chính</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sách</a:t>
            </a:r>
            <a:r>
              <a:rPr lang="en-US" sz="2400" b="1" dirty="0">
                <a:latin typeface="Arial" panose="020B0604020202020204" pitchFamily="34" charset="0"/>
                <a:cs typeface="Arial" panose="020B0604020202020204" pitchFamily="34" charset="0"/>
              </a:rPr>
              <a:t>, </a:t>
            </a:r>
            <a:r>
              <a:rPr lang="vi-VN" sz="2400" b="1" dirty="0">
                <a:latin typeface="Arial" panose="020B0604020202020204" pitchFamily="34" charset="0"/>
                <a:cs typeface="Arial" panose="020B0604020202020204" pitchFamily="34" charset="0"/>
              </a:rPr>
              <a:t>chiến lược</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đầu</a:t>
            </a:r>
            <a:r>
              <a:rPr lang="en-US" sz="2400" b="1" dirty="0">
                <a:latin typeface="Arial" panose="020B0604020202020204" pitchFamily="34" charset="0"/>
                <a:cs typeface="Arial" panose="020B0604020202020204" pitchFamily="34" charset="0"/>
              </a:rPr>
              <a:t> t</a:t>
            </a:r>
            <a:r>
              <a:rPr lang="vi-VN" sz="2400" b="1" dirty="0">
                <a:latin typeface="Arial" panose="020B0604020202020204" pitchFamily="34" charset="0"/>
                <a:cs typeface="Arial" panose="020B0604020202020204" pitchFamily="34" charset="0"/>
              </a:rPr>
              <a:t>ư</a:t>
            </a:r>
            <a:r>
              <a:rPr lang="en-US" sz="2400" b="1" dirty="0">
                <a:latin typeface="Arial" panose="020B0604020202020204" pitchFamily="34" charset="0"/>
                <a:cs typeface="Arial" panose="020B0604020202020204" pitchFamily="34" charset="0"/>
              </a:rPr>
              <a:t>:</a:t>
            </a:r>
          </a:p>
          <a:p>
            <a:pPr>
              <a:buFontTx/>
              <a:buChar char="-"/>
            </a:pPr>
            <a:r>
              <a:rPr lang="en-US" sz="2400" dirty="0" err="1">
                <a:latin typeface="Arial" panose="020B0604020202020204" pitchFamily="34" charset="0"/>
                <a:cs typeface="Arial" panose="020B0604020202020204" pitchFamily="34" charset="0"/>
              </a:rPr>
              <a:t>Hỗ</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trợ</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đối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thoại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đề</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xuất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của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khối</a:t>
            </a:r>
            <a:r>
              <a:rPr lang="en-US" sz="2400" dirty="0">
                <a:latin typeface="Arial" panose="020B0604020202020204" pitchFamily="34" charset="0"/>
                <a:cs typeface="Arial" panose="020B0604020202020204" pitchFamily="34" charset="0"/>
              </a:rPr>
              <a:t> t</a:t>
            </a:r>
            <a:r>
              <a:rPr lang="vi-VN" sz="2400" dirty="0">
                <a:latin typeface="Arial" panose="020B0604020202020204" pitchFamily="34" charset="0"/>
                <a:cs typeface="Arial" panose="020B0604020202020204" pitchFamily="34" charset="0"/>
              </a:rPr>
              <a:t>ư</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về</a:t>
            </a:r>
            <a:r>
              <a:rPr lang="en-US" sz="2400" dirty="0">
                <a:latin typeface="Arial" panose="020B0604020202020204" pitchFamily="34" charset="0"/>
                <a:cs typeface="Arial" panose="020B0604020202020204" pitchFamily="34" charset="0"/>
              </a:rPr>
              <a:t>: </a:t>
            </a:r>
          </a:p>
          <a:p>
            <a:pPr lvl="1">
              <a:buFontTx/>
              <a:buChar char="-"/>
            </a:pPr>
            <a:r>
              <a:rPr lang="en-US" sz="2000" dirty="0" err="1">
                <a:latin typeface="Arial" panose="020B0604020202020204" pitchFamily="34" charset="0"/>
                <a:cs typeface="Arial" panose="020B0604020202020204" pitchFamily="34" charset="0"/>
              </a:rPr>
              <a:t>Quản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lý</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phân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bón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thuốc</a:t>
            </a:r>
            <a:r>
              <a:rPr lang="en-US" sz="2000" dirty="0">
                <a:latin typeface="Arial" panose="020B0604020202020204" pitchFamily="34" charset="0"/>
                <a:cs typeface="Arial" panose="020B0604020202020204" pitchFamily="34" charset="0"/>
              </a:rPr>
              <a:t> BVTV </a:t>
            </a:r>
            <a:r>
              <a:rPr lang="en-US" sz="2000" dirty="0" err="1">
                <a:latin typeface="Arial" panose="020B0604020202020204" pitchFamily="34" charset="0"/>
                <a:cs typeface="Arial" panose="020B0604020202020204" pitchFamily="34" charset="0"/>
              </a:rPr>
              <a:t>cho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phê</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cây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trồng</a:t>
            </a:r>
            <a:r>
              <a:rPr lang="en-US" sz="2000" dirty="0">
                <a:latin typeface="Arial" panose="020B0604020202020204" pitchFamily="34" charset="0"/>
                <a:cs typeface="Arial" panose="020B0604020202020204" pitchFamily="34" charset="0"/>
              </a:rPr>
              <a:t> xen</a:t>
            </a:r>
          </a:p>
          <a:p>
            <a:pPr lvl="1">
              <a:buFontTx/>
              <a:buChar char="-"/>
            </a:pPr>
            <a:r>
              <a:rPr lang="en-US" sz="2000" dirty="0" err="1">
                <a:latin typeface="Arial" panose="020B0604020202020204" pitchFamily="34" charset="0"/>
                <a:cs typeface="Arial" panose="020B0604020202020204" pitchFamily="34" charset="0"/>
              </a:rPr>
              <a:t>Xây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dựng</a:t>
            </a:r>
            <a:r>
              <a:rPr lang="en-US" sz="2000" dirty="0">
                <a:latin typeface="Arial" panose="020B0604020202020204" pitchFamily="34" charset="0"/>
                <a:cs typeface="Arial" panose="020B0604020202020204" pitchFamily="34" charset="0"/>
              </a:rPr>
              <a:t> tổ chức </a:t>
            </a:r>
            <a:r>
              <a:rPr lang="en-US" sz="2000" dirty="0" err="1">
                <a:latin typeface="Arial" panose="020B0604020202020204" pitchFamily="34" charset="0"/>
                <a:cs typeface="Arial" panose="020B0604020202020204" pitchFamily="34" charset="0"/>
              </a:rPr>
              <a:t>nông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dân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chuỗi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liên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kết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truy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xuất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nguồn</a:t>
            </a:r>
            <a:r>
              <a:rPr lang="en-US" sz="2000" dirty="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gốc</a:t>
            </a:r>
            <a:r>
              <a:rPr lang="en-US" sz="2000" dirty="0" smtClean="0">
                <a:latin typeface="Arial" panose="020B0604020202020204" pitchFamily="34" charset="0"/>
                <a:cs typeface="Arial" panose="020B0604020202020204" pitchFamily="34" charset="0"/>
              </a:rPr>
              <a:t> thông qua VCCB</a:t>
            </a:r>
            <a:endParaRPr lang="en-US" sz="2000" dirty="0">
              <a:latin typeface="Arial" panose="020B0604020202020204" pitchFamily="34" charset="0"/>
              <a:cs typeface="Arial" panose="020B0604020202020204" pitchFamily="34" charset="0"/>
            </a:endParaRPr>
          </a:p>
          <a:p>
            <a:pPr lvl="1">
              <a:buFontTx/>
              <a:buChar char="-"/>
            </a:pPr>
            <a:r>
              <a:rPr lang="en-US" sz="2000" dirty="0" err="1">
                <a:latin typeface="Arial" panose="020B0604020202020204" pitchFamily="34" charset="0"/>
                <a:cs typeface="Arial" panose="020B0604020202020204" pitchFamily="34" charset="0"/>
              </a:rPr>
              <a:t>Ứng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dụng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công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cụ</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thu</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thập</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thông</a:t>
            </a:r>
            <a:r>
              <a:rPr lang="en-US" sz="2000" dirty="0">
                <a:latin typeface="Arial" panose="020B0604020202020204" pitchFamily="34" charset="0"/>
                <a:cs typeface="Arial" panose="020B0604020202020204" pitchFamily="34" charset="0"/>
              </a:rPr>
              <a:t> tin </a:t>
            </a:r>
            <a:r>
              <a:rPr lang="en-US" sz="2000" dirty="0" err="1">
                <a:latin typeface="Arial" panose="020B0604020202020204" pitchFamily="34" charset="0"/>
                <a:cs typeface="Arial" panose="020B0604020202020204" pitchFamily="34" charset="0"/>
              </a:rPr>
              <a:t>về</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mã</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số</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giám</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sát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vùng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trồng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cho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toàn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ngành</a:t>
            </a:r>
            <a:endParaRPr lang="en-US" sz="2000" dirty="0">
              <a:latin typeface="Arial" panose="020B0604020202020204" pitchFamily="34" charset="0"/>
              <a:cs typeface="Arial" panose="020B0604020202020204" pitchFamily="34" charset="0"/>
            </a:endParaRPr>
          </a:p>
          <a:p>
            <a:pPr lvl="1">
              <a:buFontTx/>
              <a:buChar char="-"/>
            </a:pPr>
            <a:r>
              <a:rPr lang="en-US" sz="2000" dirty="0" err="1">
                <a:latin typeface="Arial" panose="020B0604020202020204" pitchFamily="34" charset="0"/>
                <a:cs typeface="Arial" panose="020B0604020202020204" pitchFamily="34" charset="0"/>
              </a:rPr>
              <a:t>Ứng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dụng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công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nghệ</a:t>
            </a:r>
            <a:r>
              <a:rPr lang="en-US" sz="2000" dirty="0">
                <a:latin typeface="Arial" panose="020B0604020202020204" pitchFamily="34" charset="0"/>
                <a:cs typeface="Arial" panose="020B0604020202020204" pitchFamily="34" charset="0"/>
              </a:rPr>
              <a:t> t</a:t>
            </a:r>
            <a:r>
              <a:rPr lang="vi-VN" sz="2000" dirty="0">
                <a:latin typeface="Arial" panose="020B0604020202020204" pitchFamily="34" charset="0"/>
                <a:cs typeface="Arial" panose="020B0604020202020204" pitchFamily="34" charset="0"/>
              </a:rPr>
              <a:t>ư</a:t>
            </a:r>
            <a:r>
              <a:rPr lang="en-US" sz="2000" dirty="0" err="1">
                <a:latin typeface="Arial" panose="020B0604020202020204" pitchFamily="34" charset="0"/>
                <a:cs typeface="Arial" panose="020B0604020202020204" pitchFamily="34" charset="0"/>
              </a:rPr>
              <a:t>ới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chính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xác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kết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hợp</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bón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phân</a:t>
            </a:r>
            <a:r>
              <a:rPr lang="en-US" sz="2000" dirty="0">
                <a:latin typeface="Arial" panose="020B0604020202020204" pitchFamily="34" charset="0"/>
                <a:cs typeface="Arial" panose="020B0604020202020204" pitchFamily="34" charset="0"/>
              </a:rPr>
              <a:t> </a:t>
            </a:r>
          </a:p>
          <a:p>
            <a:pPr>
              <a:buFontTx/>
              <a:buChar char="-"/>
            </a:pPr>
            <a:r>
              <a:rPr lang="vi-VN" sz="2400" dirty="0">
                <a:latin typeface="Arial" panose="020B0604020202020204" pitchFamily="34" charset="0"/>
                <a:cs typeface="Arial" panose="020B0604020202020204" pitchFamily="34" charset="0"/>
              </a:rPr>
              <a:t>Hỗ trợ hoạt động truyền thông của Nhóm trên các kênh thông tin liên quan của trung ương và địa phương cũng như thông qua khen thưởng và ghi nhận gương điển hình tiêu biểu.</a:t>
            </a:r>
            <a:endParaRPr lang="en-US" sz="2400" i="1" dirty="0">
              <a:latin typeface="Arial" panose="020B0604020202020204" pitchFamily="34" charset="0"/>
              <a:cs typeface="Arial" panose="020B0604020202020204" pitchFamily="34" charset="0"/>
            </a:endParaRPr>
          </a:p>
          <a:p>
            <a:pPr>
              <a:buFont typeface="Wingdings" panose="05000000000000000000" pitchFamily="2" charset="2"/>
              <a:buChar char="§"/>
            </a:pPr>
            <a:r>
              <a:rPr lang="vi-VN" sz="2400" b="1" dirty="0">
                <a:latin typeface="Arial" panose="020B0604020202020204" pitchFamily="34" charset="0"/>
                <a:cs typeface="Arial" panose="020B0604020202020204" pitchFamily="34" charset="0"/>
              </a:rPr>
              <a:t>Về mặt tổ chức hoạt động</a:t>
            </a:r>
            <a:endParaRPr lang="en-US" sz="2400" b="1" dirty="0">
              <a:latin typeface="Arial" panose="020B0604020202020204" pitchFamily="34" charset="0"/>
              <a:cs typeface="Arial" panose="020B0604020202020204" pitchFamily="34" charset="0"/>
            </a:endParaRPr>
          </a:p>
          <a:p>
            <a:pPr>
              <a:buFontTx/>
              <a:buChar char="-"/>
            </a:pPr>
            <a:r>
              <a:rPr lang="vi-VN" sz="2400" dirty="0">
                <a:latin typeface="Arial" panose="020B0604020202020204" pitchFamily="34" charset="0"/>
                <a:cs typeface="Arial" panose="020B0604020202020204" pitchFamily="34" charset="0"/>
              </a:rPr>
              <a:t>Đóng vai trò là trung tâm hỗ trợ thông tin cho Nhóm Công tác về các vấn đề liên quan trong ngành.</a:t>
            </a:r>
            <a:endParaRPr lang="en-US" sz="2400" dirty="0">
              <a:latin typeface="Arial" panose="020B0604020202020204" pitchFamily="34" charset="0"/>
              <a:cs typeface="Arial" panose="020B0604020202020204" pitchFamily="34" charset="0"/>
            </a:endParaRPr>
          </a:p>
          <a:p>
            <a:pPr>
              <a:buFontTx/>
              <a:buChar char="-"/>
            </a:pPr>
            <a:r>
              <a:rPr lang="vi-VN" sz="2400" dirty="0">
                <a:latin typeface="Arial" panose="020B0604020202020204" pitchFamily="34" charset="0"/>
                <a:cs typeface="Arial" panose="020B0604020202020204" pitchFamily="34" charset="0"/>
              </a:rPr>
              <a:t>Hỗ trợ tư vấn cho Nhóm công tác trong việc xây dựng </a:t>
            </a:r>
            <a:r>
              <a:rPr lang="en-US" sz="2400" dirty="0" err="1">
                <a:latin typeface="Arial" panose="020B0604020202020204" pitchFamily="34" charset="0"/>
                <a:cs typeface="Arial" panose="020B0604020202020204" pitchFamily="34" charset="0"/>
              </a:rPr>
              <a:t>thí</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điểm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Dự</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án</a:t>
            </a:r>
            <a:r>
              <a:rPr lang="en-US" sz="2400" dirty="0">
                <a:latin typeface="Arial" panose="020B0604020202020204" pitchFamily="34" charset="0"/>
                <a:cs typeface="Arial" panose="020B0604020202020204" pitchFamily="34" charset="0"/>
              </a:rPr>
              <a:t> điều </a:t>
            </a:r>
            <a:r>
              <a:rPr lang="en-US" sz="2400" dirty="0" err="1">
                <a:latin typeface="Arial" panose="020B0604020202020204" pitchFamily="34" charset="0"/>
                <a:cs typeface="Arial" panose="020B0604020202020204" pitchFamily="34" charset="0"/>
              </a:rPr>
              <a:t>phối</a:t>
            </a:r>
            <a:r>
              <a:rPr lang="en-US" sz="2400" dirty="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phát</a:t>
            </a:r>
            <a:r>
              <a:rPr lang="en-US" sz="2400" dirty="0" smtClean="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triển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cà</a:t>
            </a:r>
            <a:r>
              <a:rPr lang="en-US" sz="2400" dirty="0">
                <a:latin typeface="Arial" panose="020B0604020202020204" pitchFamily="34" charset="0"/>
                <a:cs typeface="Arial" panose="020B0604020202020204" pitchFamily="34" charset="0"/>
              </a:rPr>
              <a:t> phê Việt Nam </a:t>
            </a:r>
            <a:r>
              <a:rPr lang="en-US" sz="2400" dirty="0" err="1">
                <a:latin typeface="Arial" panose="020B0604020202020204" pitchFamily="34" charset="0"/>
                <a:cs typeface="Arial" panose="020B0604020202020204" pitchFamily="34" charset="0"/>
              </a:rPr>
              <a:t>chất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lượng</a:t>
            </a:r>
            <a:r>
              <a:rPr lang="en-US" sz="2400" dirty="0">
                <a:latin typeface="Arial" panose="020B0604020202020204" pitchFamily="34" charset="0"/>
                <a:cs typeface="Arial" panose="020B0604020202020204" pitchFamily="34" charset="0"/>
              </a:rPr>
              <a:t> cao” </a:t>
            </a:r>
          </a:p>
        </p:txBody>
      </p:sp>
    </p:spTree>
    <p:extLst>
      <p:ext uri="{BB962C8B-B14F-4D97-AF65-F5344CB8AC3E}">
        <p14:creationId xmlns:p14="http://schemas.microsoft.com/office/powerpoint/2010/main" val="309693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507182" y="2587966"/>
            <a:ext cx="194656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dirty="0" err="1" smtClean="0">
                <a:solidFill>
                  <a:schemeClr val="accent1">
                    <a:lumMod val="75000"/>
                  </a:schemeClr>
                </a:solidFill>
                <a:latin typeface="+mn-lt"/>
              </a:rPr>
              <a:t>Cảm</a:t>
            </a:r>
            <a:r>
              <a:rPr lang="en-US" sz="3000" b="1" dirty="0" smtClean="0">
                <a:solidFill>
                  <a:schemeClr val="accent1">
                    <a:lumMod val="75000"/>
                  </a:schemeClr>
                </a:solidFill>
                <a:latin typeface="+mn-lt"/>
              </a:rPr>
              <a:t> </a:t>
            </a:r>
            <a:r>
              <a:rPr lang="en-US" sz="3000" b="1" dirty="0" err="1" smtClean="0">
                <a:solidFill>
                  <a:schemeClr val="accent1">
                    <a:lumMod val="75000"/>
                  </a:schemeClr>
                </a:solidFill>
                <a:latin typeface="+mn-lt"/>
              </a:rPr>
              <a:t>ơn</a:t>
            </a:r>
            <a:r>
              <a:rPr lang="en-US" sz="3000" b="1" dirty="0" smtClean="0">
                <a:solidFill>
                  <a:schemeClr val="accent1">
                    <a:lumMod val="75000"/>
                  </a:schemeClr>
                </a:solidFill>
                <a:latin typeface="+mn-lt"/>
              </a:rPr>
              <a:t>!</a:t>
            </a:r>
            <a:endParaRPr lang="en-US" sz="3000" b="1" dirty="0">
              <a:solidFill>
                <a:schemeClr val="accent1">
                  <a:lumMod val="75000"/>
                </a:schemeClr>
              </a:solidFill>
              <a:latin typeface="+mn-lt"/>
            </a:endParaRPr>
          </a:p>
        </p:txBody>
      </p:sp>
    </p:spTree>
    <p:extLst>
      <p:ext uri="{BB962C8B-B14F-4D97-AF65-F5344CB8AC3E}">
        <p14:creationId xmlns:p14="http://schemas.microsoft.com/office/powerpoint/2010/main" val="732857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522</Words>
  <Application>Microsoft Office PowerPoint</Application>
  <PresentationFormat>Widescreen</PresentationFormat>
  <Paragraphs>51</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Trebuchet MS</vt:lpstr>
      <vt:lpstr>Wingdings</vt:lpstr>
      <vt:lpstr>Office Theme</vt:lpstr>
      <vt:lpstr>Tiểu ban sản xuất Ban điều phối ngành hàng cà phê Việt Nam</vt:lpstr>
      <vt:lpstr>Tiểu ban sản xuất Ban điều phối ngành hàng cà phê Việt Nam</vt:lpstr>
      <vt:lpstr>Thay đổi phương thức</vt:lpstr>
      <vt:lpstr>PowerPoint Presentation</vt:lpstr>
      <vt:lpstr>Những kiến nghị với PSAV</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 Chi Hieu</dc:creator>
  <cp:lastModifiedBy>Thuy,Tran Thi Chung,HOCHIMINH,VN-CMS Corporate Relation</cp:lastModifiedBy>
  <cp:revision>52</cp:revision>
  <dcterms:created xsi:type="dcterms:W3CDTF">2018-08-08T16:35:16Z</dcterms:created>
  <dcterms:modified xsi:type="dcterms:W3CDTF">2018-08-15T04:42:46Z</dcterms:modified>
</cp:coreProperties>
</file>